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45" d="100"/>
          <a:sy n="45" d="100"/>
        </p:scale>
        <p:origin x="93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B5434CC-E83C-4CA1-A9AD-A56B47306D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C4421A5D-1A66-A6D7-45D7-C638B7C6B5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3A66AC9-C916-5E48-9785-01B5DDC23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DA20-04BB-43A1-BA9F-C1792BB6EA8D}" type="datetimeFigureOut">
              <a:rPr lang="he-IL" smtClean="0"/>
              <a:t>י"ח/אלול/תשפ"ו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1643610-5B14-9473-D4E5-1AC269B9A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A62CCAD-E222-AA3B-A80F-B039AD701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1942-DD02-4919-9EF3-0A787D25C68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4527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9B6833B-97A8-B5D0-1495-B5417277E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EDC70B1-F971-204C-B5E3-908D8697B7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D11C670-FE58-FAB0-D66D-BC311A691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DA20-04BB-43A1-BA9F-C1792BB6EA8D}" type="datetimeFigureOut">
              <a:rPr lang="he-IL" smtClean="0"/>
              <a:t>י"ח/אלול/תשפ"ו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3B1B64E-7875-028C-C79A-530980157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BB2BFA5-6821-3499-F943-14622728C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1942-DD02-4919-9EF3-0A787D25C68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62710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FF825B9-C8C3-2884-2FC4-E2A179EA3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8F229580-BCD8-C040-E070-D821B89DF2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1021AAA-4D11-3B64-B07A-D0227F533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DA20-04BB-43A1-BA9F-C1792BB6EA8D}" type="datetimeFigureOut">
              <a:rPr lang="he-IL" smtClean="0"/>
              <a:t>י"ח/אלול/תשפ"ו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952BA95-671E-0E1F-2E8F-38CDFFB1C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CA7BDD4-ED07-1008-623B-79DAA4A02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1942-DD02-4919-9EF3-0A787D25C68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8838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6B065C7-DA20-D0AF-D8CE-FDDC333AA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95FCEF7-C0D8-8725-CD0E-A349CEA12A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8B3A88A-081F-8484-DAD8-E52246173E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24B62B3-C8CC-84B9-F0D6-195296E3F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DA20-04BB-43A1-BA9F-C1792BB6EA8D}" type="datetimeFigureOut">
              <a:rPr lang="he-IL" smtClean="0"/>
              <a:t>י"ח/אלול/תשפ"ו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B0377AF6-CB2B-A02C-8E90-4D8FC378D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ADC5130-3BEC-1D1B-1FCA-A7A526573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1942-DD02-4919-9EF3-0A787D25C68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77648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EE2855-6A90-749F-B791-16E1AAC67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6D46CF4-460A-D895-EADA-657CF1DB0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64F7099-2E25-B244-6586-F4ACC9DC16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EAD6EE71-DAAA-F58C-92DC-E55004AB63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2FC0559B-F54F-140C-C5F2-F332FB7741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89106593-3973-CEF9-68CD-4DF635B00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DA20-04BB-43A1-BA9F-C1792BB6EA8D}" type="datetimeFigureOut">
              <a:rPr lang="he-IL" smtClean="0"/>
              <a:t>י"ח/אלול/תשפ"ו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8420B13D-B983-AB03-4061-853D0E8DA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F6D7F2DC-3FAB-A7A4-0AA3-81A4C67B2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1942-DD02-4919-9EF3-0A787D25C68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7625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BB7A1D2-F9C4-152E-A24B-99DB94E63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95D88BD4-FDAE-8175-F2C2-62E59A454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DA20-04BB-43A1-BA9F-C1792BB6EA8D}" type="datetimeFigureOut">
              <a:rPr lang="he-IL" smtClean="0"/>
              <a:t>י"ח/אלול/תשפ"ו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1947C741-A81C-F8F4-3300-C3BC7FDA5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7F43B58B-6968-1660-59F7-DA3D614E3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1942-DD02-4919-9EF3-0A787D25C68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99312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1216B4EF-0F24-A7DB-3C7B-C1CCFB312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DA20-04BB-43A1-BA9F-C1792BB6EA8D}" type="datetimeFigureOut">
              <a:rPr lang="he-IL" smtClean="0"/>
              <a:t>י"ח/אלול/תשפ"ו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B8749787-B237-41FA-607D-8F18C5D1A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E58CD5E-6446-CF96-4685-E005894FB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1942-DD02-4919-9EF3-0A787D25C68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28127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45B6377-4535-92A9-74BC-E4A7AF143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54A1697-4B43-CA38-FFCC-4C614FBBA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3AC3A78E-CDA6-8F66-A7A6-B6AB1EBBCD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403283A7-E933-0DF5-545A-03B81B91D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DA20-04BB-43A1-BA9F-C1792BB6EA8D}" type="datetimeFigureOut">
              <a:rPr lang="he-IL" smtClean="0"/>
              <a:t>י"ח/אלול/תשפ"ו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A3F275D-EDA6-C59B-AFB9-328D5DE9C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969283A-5383-789E-ABEA-17C4ED0D0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1942-DD02-4919-9EF3-0A787D25C68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51914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9E817A3-EFDB-3C30-0224-CE0F98099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5FEB0325-5302-4E94-0D94-07E9458C4D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8E7C2F79-ADCD-EB1C-7D3B-756A48FFD2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AC92737C-943B-D23F-E9F8-7FC004F0F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DA20-04BB-43A1-BA9F-C1792BB6EA8D}" type="datetimeFigureOut">
              <a:rPr lang="he-IL" smtClean="0"/>
              <a:t>י"ח/אלול/תשפ"ו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5EC2B73D-2B9D-BFB3-3AF9-19E7FBA0E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8995B52-5A14-8D4E-BBA2-B6E31376D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1942-DD02-4919-9EF3-0A787D25C68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9888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4A733E5-054F-AD0D-37C2-E8C3C62E8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B06FE1B4-0C40-EB3A-F1D3-20A616B6A8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ABDC5B3-45BB-4D90-2458-4C0949182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DA20-04BB-43A1-BA9F-C1792BB6EA8D}" type="datetimeFigureOut">
              <a:rPr lang="he-IL" smtClean="0"/>
              <a:t>י"ח/אלול/תשפ"ו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49BDA1B-34B9-F734-AD9C-C0A0FC84B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0DAA738-BF43-4DF2-7622-F32C7DE0D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1942-DD02-4919-9EF3-0A787D25C68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31489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8213225B-9DBF-D10D-983F-53D2B4C0FC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4DF4ED62-77EF-736F-03DF-B7CB9D992A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29B64EC-5175-E767-1E44-CDDA525CA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DA20-04BB-43A1-BA9F-C1792BB6EA8D}" type="datetimeFigureOut">
              <a:rPr lang="he-IL" smtClean="0"/>
              <a:t>י"ח/אלול/תשפ"ו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5054CD9-A752-8287-361D-617833CF8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BAE54C6-13B7-1C73-25B0-251CB0252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21942-DD02-4919-9EF3-0A787D25C68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24623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75DB8A5F-8E9D-D2F5-48AE-C18717B52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84EEDA9-1DC7-7346-AFDF-0CE8FD909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C1DEE1B-4307-D890-AE44-3091EBBBF5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05DA20-04BB-43A1-BA9F-C1792BB6EA8D}" type="datetimeFigureOut">
              <a:rPr lang="he-IL" smtClean="0"/>
              <a:t>י"ח/אלול/תשפ"ו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D27A459-6CAB-DF6F-917F-103F90E3EA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68B2FFC-AD38-5714-F938-CD651B666E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C21942-DD02-4919-9EF3-0A787D25C68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01277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lculator.net/scientific-calculator.html" TargetMode="External"/><Relationship Id="rId2" Type="http://schemas.openxmlformats.org/officeDocument/2006/relationships/hyperlink" Target="http://translate.google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022BA1C-AC43-E26A-781D-9A4AE64C35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/>
              <a:t>הוספת קישורים לבחינה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2F6AC9F-1366-0E51-B626-072DEEEACB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br>
              <a:rPr lang="he-IL" altLang="he-IL" dirty="0">
                <a:latin typeface="Aptos" panose="020B0004020202020204" pitchFamily="34" charset="0"/>
                <a:ea typeface="Aptos" panose="020B0004020202020204" pitchFamily="34" charset="0"/>
              </a:rPr>
            </a:br>
            <a:r>
              <a:rPr lang="he-IL" altLang="he-IL" dirty="0">
                <a:latin typeface="Aptos" panose="020B0004020202020204" pitchFamily="34" charset="0"/>
                <a:ea typeface="Aptos" panose="020B0004020202020204" pitchFamily="34" charset="0"/>
              </a:rPr>
              <a:t>לכלל המבחנים יש צורך להוסיף מילון </a:t>
            </a:r>
          </a:p>
          <a:p>
            <a:r>
              <a:rPr lang="he-IL" altLang="he-IL" dirty="0">
                <a:latin typeface="Aptos" panose="020B0004020202020204" pitchFamily="34" charset="0"/>
                <a:ea typeface="Aptos" panose="020B0004020202020204" pitchFamily="34" charset="0"/>
              </a:rPr>
              <a:t>אם יש צורך במחשבון, יש לוודא שמופיע הנחיה בפתיח לבחינה</a:t>
            </a:r>
            <a:br>
              <a:rPr lang="en-US" altLang="he-IL" dirty="0">
                <a:latin typeface="Aptos" panose="020B0004020202020204" pitchFamily="34" charset="0"/>
                <a:ea typeface="Aptos" panose="020B0004020202020204" pitchFamily="34" charset="0"/>
              </a:rPr>
            </a:br>
            <a:r>
              <a:rPr lang="he-IL" altLang="he-IL" dirty="0">
                <a:latin typeface="Aptos" panose="020B0004020202020204" pitchFamily="34" charset="0"/>
                <a:ea typeface="Aptos" panose="020B0004020202020204" pitchFamily="34" charset="0"/>
              </a:rPr>
              <a:t>קישורים נוספים באחריות המרצה </a:t>
            </a:r>
            <a:endParaRPr lang="he-IL" altLang="he-IL" sz="4000" dirty="0">
              <a:latin typeface="Arial" panose="020B0604020202020204" pitchFamily="34" charset="0"/>
            </a:endParaRP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70006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059088A-D716-E814-CB6F-14E5587F0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3866" y="365125"/>
            <a:ext cx="8779933" cy="1003849"/>
          </a:xfrm>
        </p:spPr>
        <p:txBody>
          <a:bodyPr>
            <a:normAutofit fontScale="90000"/>
          </a:bodyPr>
          <a:lstStyle/>
          <a:p>
            <a:r>
              <a:rPr lang="he-IL" altLang="he-IL" dirty="0">
                <a:latin typeface="Aptos" panose="020B0004020202020204" pitchFamily="34" charset="0"/>
                <a:ea typeface="Aptos" panose="020B0004020202020204" pitchFamily="34" charset="0"/>
              </a:rPr>
              <a:t>נעילת הבחינה&gt; פעולות&gt; עדכון בחינה</a:t>
            </a:r>
            <a:br>
              <a:rPr lang="he-IL" altLang="he-IL" dirty="0">
                <a:latin typeface="Aptos" panose="020B0004020202020204" pitchFamily="34" charset="0"/>
                <a:ea typeface="Aptos" panose="020B0004020202020204" pitchFamily="34" charset="0"/>
              </a:rPr>
            </a:br>
            <a:endParaRPr lang="he-IL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9F690E5-CD9F-8CDE-1046-0D5DA32D3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800" y="1510242"/>
            <a:ext cx="9492200" cy="4814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466B5E-3F1A-F9E3-5DB1-7613C6054A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6533" y="581713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he-IL" altLang="he-I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br>
              <a:rPr kumimoji="0" lang="he-IL" altLang="he-IL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kumimoji="0" lang="he-IL" altLang="he-I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300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C89926BC-494B-506C-3EC2-34F82103D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421" y="2419838"/>
            <a:ext cx="9592646" cy="3032695"/>
          </a:xfrm>
          <a:prstGeom prst="rect">
            <a:avLst/>
          </a:prstGeom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67A0763A-53D2-99A0-072F-DF457F5FD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מוודאים שמבצעים רק על בחינה אחת</a:t>
            </a:r>
          </a:p>
        </p:txBody>
      </p:sp>
      <p:sp>
        <p:nvSpPr>
          <p:cNvPr id="6" name="מלבן: פינות מעוגלות 5">
            <a:extLst>
              <a:ext uri="{FF2B5EF4-FFF2-40B4-BE49-F238E27FC236}">
                <a16:creationId xmlns:a16="http://schemas.microsoft.com/office/drawing/2014/main" id="{2E9437B5-F6FC-46F0-B9C0-0BEB3FE509B7}"/>
              </a:ext>
            </a:extLst>
          </p:cNvPr>
          <p:cNvSpPr/>
          <p:nvPr/>
        </p:nvSpPr>
        <p:spPr>
          <a:xfrm>
            <a:off x="7450667" y="4334933"/>
            <a:ext cx="3352800" cy="389467"/>
          </a:xfrm>
          <a:prstGeom prst="roundRect">
            <a:avLst/>
          </a:prstGeom>
          <a:solidFill>
            <a:srgbClr val="FFFF00">
              <a:alpha val="18039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8" name="מציין מיקום תוכן 7" descr="סגור עם מילוי מלא">
            <a:extLst>
              <a:ext uri="{FF2B5EF4-FFF2-40B4-BE49-F238E27FC236}">
                <a16:creationId xmlns:a16="http://schemas.microsoft.com/office/drawing/2014/main" id="{94320894-95F4-2D60-1649-8176FA63E1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03067" y="4256219"/>
            <a:ext cx="546894" cy="546894"/>
          </a:xfrm>
        </p:spPr>
      </p:pic>
    </p:spTree>
    <p:extLst>
      <p:ext uri="{BB962C8B-B14F-4D97-AF65-F5344CB8AC3E}">
        <p14:creationId xmlns:p14="http://schemas.microsoft.com/office/powerpoint/2010/main" val="1779876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D05E438-4B1E-51A0-E56C-F247A23F0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101" y="0"/>
            <a:ext cx="11845899" cy="4351338"/>
          </a:xfrm>
        </p:spPr>
        <p:txBody>
          <a:bodyPr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he-IL" altLang="he-IL" dirty="0">
                <a:latin typeface="Aptos" panose="020B0004020202020204" pitchFamily="34" charset="0"/>
                <a:ea typeface="Aptos" panose="020B0004020202020204" pitchFamily="34" charset="0"/>
              </a:rPr>
              <a:t>באייקון המרובע מצד שמאל למעלה – אייקון ריבוע כהה</a:t>
            </a:r>
            <a:br>
              <a:rPr lang="he-IL" altLang="he-IL" dirty="0">
                <a:latin typeface="Aptos" panose="020B0004020202020204" pitchFamily="34" charset="0"/>
                <a:ea typeface="Aptos" panose="020B0004020202020204" pitchFamily="34" charset="0"/>
              </a:rPr>
            </a:br>
            <a:r>
              <a:rPr lang="he-IL" altLang="he-IL" dirty="0">
                <a:latin typeface="Aptos" panose="020B0004020202020204" pitchFamily="34" charset="0"/>
                <a:ea typeface="Aptos" panose="020B0004020202020204" pitchFamily="34" charset="0"/>
              </a:rPr>
              <a:t>מוסיפים 'מילון' </a:t>
            </a:r>
            <a:r>
              <a:rPr lang="en-US" altLang="he-IL" dirty="0">
                <a:latin typeface="Aptos" panose="020B0004020202020204" pitchFamily="34" charset="0"/>
                <a:ea typeface="Aptos" panose="020B0004020202020204" pitchFamily="34" charset="0"/>
                <a:hlinkClick r:id="rId2"/>
              </a:rPr>
              <a:t>translate.google.com</a:t>
            </a:r>
            <a:r>
              <a:rPr lang="he-IL" altLang="he-IL" dirty="0">
                <a:latin typeface="Aptos" panose="020B0004020202020204" pitchFamily="34" charset="0"/>
                <a:ea typeface="Aptos" panose="020B0004020202020204" pitchFamily="34" charset="0"/>
              </a:rPr>
              <a:t> עם </a:t>
            </a:r>
            <a:r>
              <a:rPr lang="he-IL" altLang="he-IL" u="sng" dirty="0">
                <a:latin typeface="Aptos" panose="020B0004020202020204" pitchFamily="34" charset="0"/>
                <a:ea typeface="Aptos" panose="020B0004020202020204" pitchFamily="34" charset="0"/>
              </a:rPr>
              <a:t>הגבלה חלקית</a:t>
            </a:r>
            <a:r>
              <a:rPr lang="he-IL" altLang="he-IL" dirty="0">
                <a:latin typeface="Aptos" panose="020B0004020202020204" pitchFamily="34" charset="0"/>
                <a:ea typeface="Aptos" panose="020B0004020202020204" pitchFamily="34" charset="0"/>
              </a:rPr>
              <a:t> </a:t>
            </a:r>
            <a:endParaRPr kumimoji="0" lang="en-US" altLang="he-IL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br>
              <a:rPr lang="en-US" altLang="he-IL" dirty="0">
                <a:latin typeface="Aptos" panose="020B0004020202020204" pitchFamily="34" charset="0"/>
                <a:ea typeface="Aptos" panose="020B0004020202020204" pitchFamily="34" charset="0"/>
              </a:rPr>
            </a:br>
            <a:r>
              <a:rPr lang="he-IL" altLang="he-IL" dirty="0">
                <a:latin typeface="Aptos" panose="020B0004020202020204" pitchFamily="34" charset="0"/>
                <a:ea typeface="Aptos" panose="020B0004020202020204" pitchFamily="34" charset="0"/>
              </a:rPr>
              <a:t>במידת הצורך </a:t>
            </a:r>
            <a:r>
              <a:rPr lang="en-US" altLang="he-IL" dirty="0">
                <a:latin typeface="Aptos" panose="020B0004020202020204" pitchFamily="34" charset="0"/>
                <a:ea typeface="Aptos" panose="020B0004020202020204" pitchFamily="34" charset="0"/>
                <a:hlinkClick r:id="rId3"/>
              </a:rPr>
              <a:t>https://www.calculator.net/scientific-calculator.html</a:t>
            </a:r>
            <a:r>
              <a:rPr lang="en-US" altLang="he-IL" b="1" u="sng" dirty="0">
                <a:latin typeface="Aptos" panose="020B0004020202020204" pitchFamily="34" charset="0"/>
                <a:ea typeface="Aptos" panose="020B0004020202020204" pitchFamily="34" charset="0"/>
              </a:rPr>
              <a:t> </a:t>
            </a:r>
            <a:r>
              <a:rPr lang="he-IL" altLang="he-IL" dirty="0">
                <a:latin typeface="Aptos" panose="020B0004020202020204" pitchFamily="34" charset="0"/>
                <a:ea typeface="Aptos" panose="020B0004020202020204" pitchFamily="34" charset="0"/>
              </a:rPr>
              <a:t> </a:t>
            </a:r>
            <a:br>
              <a:rPr lang="en-US" altLang="he-IL" dirty="0">
                <a:latin typeface="Aptos" panose="020B0004020202020204" pitchFamily="34" charset="0"/>
                <a:ea typeface="Aptos" panose="020B0004020202020204" pitchFamily="34" charset="0"/>
              </a:rPr>
            </a:br>
            <a:r>
              <a:rPr lang="he-IL" altLang="he-IL" dirty="0">
                <a:latin typeface="Aptos" panose="020B0004020202020204" pitchFamily="34" charset="0"/>
                <a:ea typeface="Aptos" panose="020B0004020202020204" pitchFamily="34" charset="0"/>
              </a:rPr>
              <a:t>עם </a:t>
            </a:r>
            <a:r>
              <a:rPr lang="he-IL" altLang="he-IL" u="sng" dirty="0">
                <a:latin typeface="Aptos" panose="020B0004020202020204" pitchFamily="34" charset="0"/>
                <a:ea typeface="Aptos" panose="020B0004020202020204" pitchFamily="34" charset="0"/>
              </a:rPr>
              <a:t>הגבלה חלקית</a:t>
            </a:r>
            <a:endParaRPr kumimoji="0" lang="en-US" altLang="he-IL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he-IL" sz="4400" dirty="0">
              <a:latin typeface="Arial" panose="020B0604020202020204" pitchFamily="34" charset="0"/>
            </a:endParaRPr>
          </a:p>
          <a:p>
            <a:endParaRPr lang="he-IL" dirty="0"/>
          </a:p>
        </p:txBody>
      </p:sp>
      <p:pic>
        <p:nvPicPr>
          <p:cNvPr id="5" name="תמונה 1">
            <a:extLst>
              <a:ext uri="{FF2B5EF4-FFF2-40B4-BE49-F238E27FC236}">
                <a16:creationId xmlns:a16="http://schemas.microsoft.com/office/drawing/2014/main" id="{A911E2C9-ACF6-DD59-1FA5-B0DF23E75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36549"/>
            <a:ext cx="12099899" cy="461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0291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8AFB62B-B37D-771E-54B3-2E63D51B6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 בתחתית המסך משמאל </a:t>
            </a:r>
            <a:r>
              <a:rPr lang="he-IL"/>
              <a:t>- הפקד </a:t>
            </a:r>
            <a:r>
              <a:rPr lang="he-IL" dirty="0"/>
              <a:t>בחינה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05854CD-16CB-58CB-8BC6-1D060ED6D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חשוב: כל קישור או נספח נוסף פרט למילון מחייב התייחסות אליו בפתיח הבחינה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1AD75201-3361-1DD2-6ED3-266B63B43F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11599"/>
            <a:ext cx="5380186" cy="324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777796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102</Words>
  <Application>Microsoft Office PowerPoint</Application>
  <PresentationFormat>מסך רחב</PresentationFormat>
  <Paragraphs>10</Paragraphs>
  <Slides>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ערכת נושא Office</vt:lpstr>
      <vt:lpstr>הוספת קישורים לבחינה</vt:lpstr>
      <vt:lpstr>נעילת הבחינה&gt; פעולות&gt; עדכון בחינה </vt:lpstr>
      <vt:lpstr>מוודאים שמבצעים רק על בחינה אחת</vt:lpstr>
      <vt:lpstr>מצגת של PowerPoint‏</vt:lpstr>
      <vt:lpstr> בתחתית המסך משמאל - הפקד בחינה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יואב גז</dc:creator>
  <cp:lastModifiedBy>יואב גז</cp:lastModifiedBy>
  <cp:revision>1</cp:revision>
  <dcterms:created xsi:type="dcterms:W3CDTF">2026-08-31T07:51:10Z</dcterms:created>
  <dcterms:modified xsi:type="dcterms:W3CDTF">2026-08-31T08:10:59Z</dcterms:modified>
</cp:coreProperties>
</file>