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96" r:id="rId1"/>
  </p:sldMasterIdLst>
  <p:sldIdLst>
    <p:sldId id="256" r:id="rId2"/>
    <p:sldId id="260" r:id="rId3"/>
    <p:sldId id="259" r:id="rId4"/>
    <p:sldId id="258" r:id="rId5"/>
    <p:sldId id="261" r:id="rId6"/>
    <p:sldId id="264" r:id="rId7"/>
    <p:sldId id="26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94660"/>
  </p:normalViewPr>
  <p:slideViewPr>
    <p:cSldViewPr snapToGrid="0">
      <p:cViewPr varScale="1">
        <p:scale>
          <a:sx n="110" d="100"/>
          <a:sy n="110" d="100"/>
        </p:scale>
        <p:origin x="5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flipH="1">
            <a:off x="1600200" y="2386744"/>
            <a:ext cx="8991600" cy="1645920"/>
          </a:xfrm>
          <a:solidFill>
            <a:srgbClr val="FFFFFF"/>
          </a:solidFill>
          <a:ln w="38100">
            <a:solidFill>
              <a:srgbClr val="404040"/>
            </a:solidFill>
          </a:ln>
        </p:spPr>
        <p:txBody>
          <a:bodyPr lIns="274320" rIns="274320" anchor="ctr" anchorCtr="1">
            <a:normAutofit/>
          </a:bodyPr>
          <a:lstStyle>
            <a:lvl1pPr algn="ctr" rtl="1">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flipH="1">
            <a:off x="2695194" y="4352544"/>
            <a:ext cx="6801612" cy="1239894"/>
          </a:xfrm>
          <a:noFill/>
        </p:spPr>
        <p:txBody>
          <a:bodyPr>
            <a:normAutofit/>
          </a:bodyPr>
          <a:lstStyle>
            <a:lvl1pPr marL="0" indent="0" algn="ctr" rtl="1">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flipH="1">
            <a:off x="1616825" y="6238816"/>
            <a:ext cx="2753746" cy="323968"/>
          </a:xfrm>
        </p:spPr>
        <p:txBody>
          <a:bodyPr/>
          <a:lstStyle>
            <a:lvl1pPr algn="l" rtl="1">
              <a:defRPr/>
            </a:lvl1pPr>
          </a:lstStyle>
          <a:p>
            <a:fld id="{1160EA64-D806-43AC-9DF2-F8C432F32B4C}" type="datetimeFigureOut">
              <a:rPr lang="en-US" smtClean="0"/>
              <a:pPr/>
              <a:t>11/5/2024</a:t>
            </a:fld>
            <a:endParaRPr lang="en-US" dirty="0"/>
          </a:p>
        </p:txBody>
      </p:sp>
      <p:sp>
        <p:nvSpPr>
          <p:cNvPr id="8" name="Footer Placeholder 7"/>
          <p:cNvSpPr>
            <a:spLocks noGrp="1"/>
          </p:cNvSpPr>
          <p:nvPr>
            <p:ph type="ftr" sz="quarter" idx="11"/>
          </p:nvPr>
        </p:nvSpPr>
        <p:spPr>
          <a:xfrm flipH="1">
            <a:off x="4690611" y="6236208"/>
            <a:ext cx="5901189" cy="320040"/>
          </a:xfrm>
        </p:spPr>
        <p:txBody>
          <a:bodyPr/>
          <a:lstStyle>
            <a:lvl1pPr algn="r" rtl="1">
              <a:defRPr/>
            </a:lvl1pPr>
          </a:lstStyle>
          <a:p>
            <a:endParaRPr lang="en-US" dirty="0"/>
          </a:p>
        </p:txBody>
      </p:sp>
      <p:sp>
        <p:nvSpPr>
          <p:cNvPr id="9" name="Slide Number Placeholder 8"/>
          <p:cNvSpPr>
            <a:spLocks noGrp="1"/>
          </p:cNvSpPr>
          <p:nvPr>
            <p:ph type="sldNum" sz="quarter" idx="12"/>
          </p:nvPr>
        </p:nvSpPr>
        <p:spPr>
          <a:xfrm flipH="1">
            <a:off x="1067318" y="6217920"/>
            <a:ext cx="365760" cy="365760"/>
          </a:xfrm>
        </p:spPr>
        <p:txBody>
          <a:bodyPr/>
          <a:lstStyle>
            <a:lvl1pPr rtl="1">
              <a:defRPr/>
            </a:lvl1pPr>
          </a:lstStyle>
          <a:p>
            <a:fld id="{8A7A6979-0714-4377-B894-6BE4C2D6E20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flipH="1">
            <a:off x="2231136" y="964692"/>
            <a:ext cx="7729728" cy="1188720"/>
          </a:xfrm>
        </p:spPr>
        <p:txBody>
          <a:bodyPr/>
          <a:lstStyle>
            <a:lvl1pPr rtl="1">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flipH="1">
            <a:off x="2231136" y="2638044"/>
            <a:ext cx="7729728" cy="3101983"/>
          </a:xfrm>
        </p:spPr>
        <p:txBody>
          <a:bodyPr vert="eaVert"/>
          <a:lstStyle>
            <a:lvl1pPr algn="r" rtl="1">
              <a:defRPr/>
            </a:lvl1pPr>
            <a:lvl2pPr algn="r" rtl="1">
              <a:defRPr/>
            </a:lvl2pPr>
            <a:lvl3pPr algn="r" rtl="1">
              <a:defRPr/>
            </a:lvl3pPr>
            <a:lvl4pPr algn="r" rtl="1">
              <a:defRPr/>
            </a:lvl4pPr>
            <a:lvl5pPr algn="r" rtl="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flipH="1">
            <a:off x="1616825" y="6238816"/>
            <a:ext cx="2753746" cy="323968"/>
          </a:xfrm>
        </p:spPr>
        <p:txBody>
          <a:bodyPr/>
          <a:lstStyle>
            <a:lvl1pPr algn="l" rtl="1">
              <a:defRPr/>
            </a:lvl1pPr>
          </a:lstStyle>
          <a:p>
            <a:fld id="{E9F9C37B-1D36-470B-8223-D6C91242EC14}" type="datetimeFigureOut">
              <a:rPr lang="en-US" smtClean="0"/>
              <a:pPr/>
              <a:t>11/5/2024</a:t>
            </a:fld>
            <a:endParaRPr lang="en-US" dirty="0"/>
          </a:p>
        </p:txBody>
      </p:sp>
      <p:sp>
        <p:nvSpPr>
          <p:cNvPr id="5" name="Footer Placeholder 4"/>
          <p:cNvSpPr>
            <a:spLocks noGrp="1"/>
          </p:cNvSpPr>
          <p:nvPr>
            <p:ph type="ftr" sz="quarter" idx="11"/>
          </p:nvPr>
        </p:nvSpPr>
        <p:spPr>
          <a:xfrm flipH="1">
            <a:off x="4690611" y="6236208"/>
            <a:ext cx="5901189" cy="320040"/>
          </a:xfrm>
        </p:spPr>
        <p:txBody>
          <a:bodyPr/>
          <a:lstStyle>
            <a:lvl1pPr algn="r" rtl="1">
              <a:defRPr/>
            </a:lvl1pPr>
          </a:lstStyle>
          <a:p>
            <a:endParaRPr lang="en-US" dirty="0"/>
          </a:p>
        </p:txBody>
      </p:sp>
      <p:sp>
        <p:nvSpPr>
          <p:cNvPr id="6" name="Slide Number Placeholder 5"/>
          <p:cNvSpPr>
            <a:spLocks noGrp="1"/>
          </p:cNvSpPr>
          <p:nvPr>
            <p:ph type="sldNum" sz="quarter" idx="12"/>
          </p:nvPr>
        </p:nvSpPr>
        <p:spPr>
          <a:xfrm flipH="1">
            <a:off x="1067318" y="6217920"/>
            <a:ext cx="365760" cy="365760"/>
          </a:xfrm>
        </p:spPr>
        <p:txBody>
          <a:bodyPr/>
          <a:lstStyle>
            <a:lvl1pPr rtl="1">
              <a:defRPr/>
            </a:lvl1pPr>
          </a:lstStyle>
          <a:p>
            <a:fld id="{8A7A6979-0714-4377-B894-6BE4C2D6E20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flipH="1">
            <a:off x="2240280" y="937260"/>
            <a:ext cx="1298608" cy="4983480"/>
          </a:xfrm>
        </p:spPr>
        <p:txBody>
          <a:bodyPr vert="eaVert"/>
          <a:lstStyle>
            <a:lvl1pPr rtl="1">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flipH="1">
            <a:off x="3762375" y="937260"/>
            <a:ext cx="6198489" cy="4983480"/>
          </a:xfrm>
        </p:spPr>
        <p:txBody>
          <a:bodyPr vert="eaVert"/>
          <a:lstStyle>
            <a:lvl1pPr algn="r" rtl="1">
              <a:defRPr/>
            </a:lvl1pPr>
            <a:lvl2pPr algn="r" rtl="1">
              <a:defRPr/>
            </a:lvl2pPr>
            <a:lvl3pPr algn="r" rtl="1">
              <a:defRPr/>
            </a:lvl3pPr>
            <a:lvl4pPr algn="r" rtl="1">
              <a:defRPr/>
            </a:lvl4pPr>
            <a:lvl5pPr algn="r" rtl="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flipH="1">
            <a:off x="1616825" y="6238816"/>
            <a:ext cx="2753746" cy="323968"/>
          </a:xfrm>
        </p:spPr>
        <p:txBody>
          <a:bodyPr/>
          <a:lstStyle>
            <a:lvl1pPr algn="l" rtl="1">
              <a:defRPr/>
            </a:lvl1pPr>
          </a:lstStyle>
          <a:p>
            <a:fld id="{67C6F52A-A82B-47A2-A83A-8C4C91F2D59F}" type="datetimeFigureOut">
              <a:rPr lang="en-US" smtClean="0"/>
              <a:pPr/>
              <a:t>11/5/2024</a:t>
            </a:fld>
            <a:endParaRPr lang="en-US" dirty="0"/>
          </a:p>
        </p:txBody>
      </p:sp>
      <p:sp>
        <p:nvSpPr>
          <p:cNvPr id="5" name="Footer Placeholder 4"/>
          <p:cNvSpPr>
            <a:spLocks noGrp="1"/>
          </p:cNvSpPr>
          <p:nvPr>
            <p:ph type="ftr" sz="quarter" idx="11"/>
          </p:nvPr>
        </p:nvSpPr>
        <p:spPr>
          <a:xfrm flipH="1">
            <a:off x="4690611" y="6236208"/>
            <a:ext cx="5901189" cy="320040"/>
          </a:xfrm>
        </p:spPr>
        <p:txBody>
          <a:bodyPr/>
          <a:lstStyle>
            <a:lvl1pPr algn="r" rtl="1">
              <a:defRPr/>
            </a:lvl1pPr>
          </a:lstStyle>
          <a:p>
            <a:endParaRPr lang="en-US" dirty="0"/>
          </a:p>
        </p:txBody>
      </p:sp>
      <p:sp>
        <p:nvSpPr>
          <p:cNvPr id="6" name="Slide Number Placeholder 5"/>
          <p:cNvSpPr>
            <a:spLocks noGrp="1"/>
          </p:cNvSpPr>
          <p:nvPr>
            <p:ph type="sldNum" sz="quarter" idx="12"/>
          </p:nvPr>
        </p:nvSpPr>
        <p:spPr>
          <a:xfrm flipH="1">
            <a:off x="1067318" y="6217920"/>
            <a:ext cx="365760" cy="365760"/>
          </a:xfrm>
        </p:spPr>
        <p:txBody>
          <a:bodyPr/>
          <a:lstStyle>
            <a:lvl1pPr rtl="1">
              <a:defRPr/>
            </a:lvl1pPr>
          </a:lstStyle>
          <a:p>
            <a:fld id="{8A7A6979-0714-4377-B894-6BE4C2D6E20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flipH="1">
            <a:off x="2231136" y="964692"/>
            <a:ext cx="7729728" cy="1188720"/>
          </a:xfrm>
        </p:spPr>
        <p:txBody>
          <a:bodyPr/>
          <a:lstStyle>
            <a:lvl1pPr rtl="1">
              <a:defRPr/>
            </a:lvl1pPr>
          </a:lstStyle>
          <a:p>
            <a:r>
              <a:rPr lang="en-US"/>
              <a:t>Click to edit Master title style</a:t>
            </a:r>
            <a:endParaRPr lang="en-US" dirty="0"/>
          </a:p>
        </p:txBody>
      </p:sp>
      <p:sp>
        <p:nvSpPr>
          <p:cNvPr id="3" name="Content Placeholder 2"/>
          <p:cNvSpPr>
            <a:spLocks noGrp="1"/>
          </p:cNvSpPr>
          <p:nvPr>
            <p:ph idx="1"/>
          </p:nvPr>
        </p:nvSpPr>
        <p:spPr>
          <a:xfrm flipH="1">
            <a:off x="2231136" y="2638044"/>
            <a:ext cx="7729728" cy="3101983"/>
          </a:xfrm>
        </p:spPr>
        <p:txBody>
          <a:bodyPr/>
          <a:lstStyle>
            <a:lvl1pPr algn="r" rtl="1">
              <a:defRPr/>
            </a:lvl1pPr>
            <a:lvl2pPr algn="r" rtl="1">
              <a:defRPr/>
            </a:lvl2pPr>
            <a:lvl3pPr algn="r" rtl="1">
              <a:defRPr/>
            </a:lvl3pPr>
            <a:lvl4pPr algn="r" rtl="1">
              <a:defRPr/>
            </a:lvl4pPr>
            <a:lvl5pPr algn="r" rtl="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flipH="1">
            <a:off x="1616825" y="6238816"/>
            <a:ext cx="2753746" cy="323968"/>
          </a:xfrm>
        </p:spPr>
        <p:txBody>
          <a:bodyPr/>
          <a:lstStyle>
            <a:lvl1pPr algn="l" rtl="1">
              <a:defRPr/>
            </a:lvl1pPr>
          </a:lstStyle>
          <a:p>
            <a:fld id="{F070A7B3-6521-4DCA-87E5-044747A908C1}" type="datetimeFigureOut">
              <a:rPr lang="en-US" smtClean="0"/>
              <a:pPr/>
              <a:t>11/5/2024</a:t>
            </a:fld>
            <a:endParaRPr lang="en-US" dirty="0"/>
          </a:p>
        </p:txBody>
      </p:sp>
      <p:sp>
        <p:nvSpPr>
          <p:cNvPr id="8" name="Footer Placeholder 7"/>
          <p:cNvSpPr>
            <a:spLocks noGrp="1"/>
          </p:cNvSpPr>
          <p:nvPr>
            <p:ph type="ftr" sz="quarter" idx="11"/>
          </p:nvPr>
        </p:nvSpPr>
        <p:spPr>
          <a:xfrm flipH="1">
            <a:off x="4690611" y="6236208"/>
            <a:ext cx="5901189" cy="320040"/>
          </a:xfrm>
        </p:spPr>
        <p:txBody>
          <a:bodyPr/>
          <a:lstStyle>
            <a:lvl1pPr algn="r" rtl="1">
              <a:defRPr/>
            </a:lvl1pPr>
          </a:lstStyle>
          <a:p>
            <a:endParaRPr lang="en-US" dirty="0"/>
          </a:p>
        </p:txBody>
      </p:sp>
      <p:sp>
        <p:nvSpPr>
          <p:cNvPr id="9" name="Slide Number Placeholder 8"/>
          <p:cNvSpPr>
            <a:spLocks noGrp="1"/>
          </p:cNvSpPr>
          <p:nvPr>
            <p:ph type="sldNum" sz="quarter" idx="12"/>
          </p:nvPr>
        </p:nvSpPr>
        <p:spPr>
          <a:xfrm flipH="1">
            <a:off x="1067318" y="6217920"/>
            <a:ext cx="365760" cy="365760"/>
          </a:xfrm>
        </p:spPr>
        <p:txBody>
          <a:bodyPr/>
          <a:lstStyle>
            <a:lvl1pPr rtl="1">
              <a:defRPr/>
            </a:lvl1pPr>
          </a:lstStyle>
          <a:p>
            <a:fld id="{8A7A6979-0714-4377-B894-6BE4C2D6E20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flipH="1">
            <a:off x="1600200" y="2386744"/>
            <a:ext cx="8991600" cy="1645920"/>
          </a:xfrm>
          <a:solidFill>
            <a:srgbClr val="FFFFFF"/>
          </a:solidFill>
          <a:ln w="38100">
            <a:solidFill>
              <a:srgbClr val="404040"/>
            </a:solidFill>
          </a:ln>
        </p:spPr>
        <p:txBody>
          <a:bodyPr lIns="274320" rIns="274320" anchor="ctr" anchorCtr="1">
            <a:normAutofit/>
          </a:bodyPr>
          <a:lstStyle>
            <a:lvl1pPr rtl="1">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flipH="1">
            <a:off x="2695194" y="4352465"/>
            <a:ext cx="6801612" cy="1265082"/>
          </a:xfrm>
        </p:spPr>
        <p:txBody>
          <a:bodyPr anchor="t" anchorCtr="1">
            <a:normAutofit/>
          </a:bodyPr>
          <a:lstStyle>
            <a:lvl1pPr marL="0" indent="0" algn="r" rtl="1">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a:xfrm flipH="1">
            <a:off x="1616825" y="6238816"/>
            <a:ext cx="2753746" cy="323968"/>
          </a:xfrm>
        </p:spPr>
        <p:txBody>
          <a:bodyPr/>
          <a:lstStyle>
            <a:lvl1pPr algn="l" rtl="1">
              <a:defRPr/>
            </a:lvl1pPr>
          </a:lstStyle>
          <a:p>
            <a:fld id="{1160EA64-D806-43AC-9DF2-F8C432F32B4C}" type="datetimeFigureOut">
              <a:rPr lang="en-US" smtClean="0"/>
              <a:pPr/>
              <a:t>11/5/2024</a:t>
            </a:fld>
            <a:endParaRPr lang="en-US" dirty="0"/>
          </a:p>
        </p:txBody>
      </p:sp>
      <p:sp>
        <p:nvSpPr>
          <p:cNvPr id="8" name="Footer Placeholder 7"/>
          <p:cNvSpPr>
            <a:spLocks noGrp="1"/>
          </p:cNvSpPr>
          <p:nvPr>
            <p:ph type="ftr" sz="quarter" idx="11"/>
          </p:nvPr>
        </p:nvSpPr>
        <p:spPr>
          <a:xfrm flipH="1">
            <a:off x="4690611" y="6236208"/>
            <a:ext cx="5901189" cy="320040"/>
          </a:xfrm>
        </p:spPr>
        <p:txBody>
          <a:bodyPr/>
          <a:lstStyle>
            <a:lvl1pPr algn="r" rtl="1">
              <a:defRPr/>
            </a:lvl1pPr>
          </a:lstStyle>
          <a:p>
            <a:endParaRPr lang="en-US" dirty="0"/>
          </a:p>
        </p:txBody>
      </p:sp>
      <p:sp>
        <p:nvSpPr>
          <p:cNvPr id="9" name="Slide Number Placeholder 8"/>
          <p:cNvSpPr>
            <a:spLocks noGrp="1"/>
          </p:cNvSpPr>
          <p:nvPr>
            <p:ph type="sldNum" sz="quarter" idx="12"/>
          </p:nvPr>
        </p:nvSpPr>
        <p:spPr>
          <a:xfrm flipH="1">
            <a:off x="1067318" y="6217920"/>
            <a:ext cx="365760" cy="365760"/>
          </a:xfrm>
        </p:spPr>
        <p:txBody>
          <a:bodyPr/>
          <a:lstStyle>
            <a:lvl1pPr rtl="1">
              <a:defRPr/>
            </a:lvl1pPr>
          </a:lstStyle>
          <a:p>
            <a:fld id="{8A7A6979-0714-4377-B894-6BE4C2D6E20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flipH="1">
            <a:off x="2231136" y="964692"/>
            <a:ext cx="7729728" cy="1188720"/>
          </a:xfrm>
        </p:spPr>
        <p:txBody>
          <a:bodyPr/>
          <a:lstStyle>
            <a:lvl1pPr rtl="1">
              <a:defRPr/>
            </a:lvl1pPr>
          </a:lstStyle>
          <a:p>
            <a:r>
              <a:rPr lang="en-US"/>
              <a:t>Click to edit Master title style</a:t>
            </a:r>
            <a:endParaRPr lang="en-US" dirty="0"/>
          </a:p>
        </p:txBody>
      </p:sp>
      <p:sp>
        <p:nvSpPr>
          <p:cNvPr id="3" name="Content Placeholder 2"/>
          <p:cNvSpPr>
            <a:spLocks noGrp="1"/>
          </p:cNvSpPr>
          <p:nvPr>
            <p:ph sz="half" idx="1"/>
          </p:nvPr>
        </p:nvSpPr>
        <p:spPr>
          <a:xfrm flipH="1">
            <a:off x="6338317" y="2638044"/>
            <a:ext cx="4271771" cy="3101982"/>
          </a:xfrm>
        </p:spPr>
        <p:txBody>
          <a:bodyPr/>
          <a:lstStyle>
            <a:lvl1pPr algn="r" rtl="1">
              <a:defRPr/>
            </a:lvl1pPr>
            <a:lvl2pPr algn="r" rtl="1">
              <a:defRPr/>
            </a:lvl2pPr>
            <a:lvl3pPr algn="r" rtl="1">
              <a:defRPr/>
            </a:lvl3pPr>
            <a:lvl4pPr algn="r" rtl="1">
              <a:defRPr/>
            </a:lvl4pPr>
            <a:lvl5pPr algn="r" rtl="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flipH="1">
            <a:off x="1583438" y="2638044"/>
            <a:ext cx="4270247" cy="3101982"/>
          </a:xfrm>
        </p:spPr>
        <p:txBody>
          <a:bodyPr/>
          <a:lstStyle>
            <a:lvl1pPr algn="r" rtl="1">
              <a:defRPr/>
            </a:lvl1pPr>
            <a:lvl2pPr algn="r" rtl="1">
              <a:defRPr/>
            </a:lvl2pPr>
            <a:lvl3pPr algn="r" rtl="1">
              <a:defRPr/>
            </a:lvl3pPr>
            <a:lvl4pPr algn="r" rtl="1">
              <a:defRPr/>
            </a:lvl4pPr>
            <a:lvl5pPr algn="r" rtl="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flipH="1">
            <a:off x="1616825" y="6238816"/>
            <a:ext cx="2753746" cy="323968"/>
          </a:xfrm>
        </p:spPr>
        <p:txBody>
          <a:bodyPr/>
          <a:lstStyle>
            <a:lvl1pPr algn="l" rtl="1">
              <a:defRPr/>
            </a:lvl1pPr>
          </a:lstStyle>
          <a:p>
            <a:fld id="{AB134690-1557-4C89-A502-4959FE7FAD70}" type="datetimeFigureOut">
              <a:rPr lang="en-US" smtClean="0"/>
              <a:pPr/>
              <a:t>11/5/2024</a:t>
            </a:fld>
            <a:endParaRPr lang="en-US" dirty="0"/>
          </a:p>
        </p:txBody>
      </p:sp>
      <p:sp>
        <p:nvSpPr>
          <p:cNvPr id="9" name="Footer Placeholder 8"/>
          <p:cNvSpPr>
            <a:spLocks noGrp="1"/>
          </p:cNvSpPr>
          <p:nvPr>
            <p:ph type="ftr" sz="quarter" idx="11"/>
          </p:nvPr>
        </p:nvSpPr>
        <p:spPr>
          <a:xfrm flipH="1">
            <a:off x="4690611" y="6236208"/>
            <a:ext cx="5901189" cy="320040"/>
          </a:xfrm>
        </p:spPr>
        <p:txBody>
          <a:bodyPr/>
          <a:lstStyle>
            <a:lvl1pPr algn="r" rtl="1">
              <a:defRPr/>
            </a:lvl1pPr>
          </a:lstStyle>
          <a:p>
            <a:endParaRPr lang="en-US" dirty="0"/>
          </a:p>
        </p:txBody>
      </p:sp>
      <p:sp>
        <p:nvSpPr>
          <p:cNvPr id="10" name="Slide Number Placeholder 9"/>
          <p:cNvSpPr>
            <a:spLocks noGrp="1"/>
          </p:cNvSpPr>
          <p:nvPr>
            <p:ph type="sldNum" sz="quarter" idx="12"/>
          </p:nvPr>
        </p:nvSpPr>
        <p:spPr>
          <a:xfrm flipH="1">
            <a:off x="1067318" y="6217920"/>
            <a:ext cx="365760" cy="365760"/>
          </a:xfrm>
        </p:spPr>
        <p:txBody>
          <a:bodyPr/>
          <a:lstStyle>
            <a:lvl1pPr rtl="1">
              <a:defRPr/>
            </a:lvl1pPr>
          </a:lstStyle>
          <a:p>
            <a:fld id="{8A7A6979-0714-4377-B894-6BE4C2D6E20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flipH="1">
            <a:off x="6338316" y="2313433"/>
            <a:ext cx="4270248" cy="704087"/>
          </a:xfrm>
        </p:spPr>
        <p:txBody>
          <a:bodyPr anchor="b" anchorCtr="1">
            <a:normAutofit/>
          </a:bodyPr>
          <a:lstStyle>
            <a:lvl1pPr marL="0" indent="0" algn="ctr" rtl="1">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flipH="1">
            <a:off x="6338316" y="3143250"/>
            <a:ext cx="4270248" cy="2596776"/>
          </a:xfrm>
        </p:spPr>
        <p:txBody>
          <a:bodyPr/>
          <a:lstStyle>
            <a:lvl1pPr algn="r" rtl="1">
              <a:defRPr/>
            </a:lvl1pPr>
            <a:lvl2pPr algn="r" rtl="1">
              <a:defRPr/>
            </a:lvl2pPr>
            <a:lvl3pPr algn="r" rtl="1">
              <a:defRPr/>
            </a:lvl3pPr>
            <a:lvl4pPr algn="r" rtl="1">
              <a:defRPr/>
            </a:lvl4pPr>
            <a:lvl5pPr algn="r" rtl="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flipH="1">
            <a:off x="1600200" y="3143250"/>
            <a:ext cx="4253484" cy="2596776"/>
          </a:xfrm>
        </p:spPr>
        <p:txBody>
          <a:bodyPr/>
          <a:lstStyle>
            <a:lvl1pPr algn="r" rtl="1">
              <a:defRPr/>
            </a:lvl1pPr>
            <a:lvl2pPr algn="r" rtl="1">
              <a:defRPr/>
            </a:lvl2pPr>
            <a:lvl3pPr algn="r" rtl="1">
              <a:defRPr/>
            </a:lvl3pPr>
            <a:lvl4pPr algn="r" rtl="1">
              <a:defRPr/>
            </a:lvl4pPr>
            <a:lvl5pPr algn="r" rtl="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flipH="1">
            <a:off x="1583436" y="2313433"/>
            <a:ext cx="4270248" cy="704087"/>
          </a:xfrm>
        </p:spPr>
        <p:txBody>
          <a:bodyPr anchor="b" anchorCtr="1">
            <a:normAutofit/>
          </a:bodyPr>
          <a:lstStyle>
            <a:lvl1pPr marL="0" indent="0" algn="ctr" rtl="1">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a:xfrm flipH="1">
            <a:off x="1616825" y="6238816"/>
            <a:ext cx="2753746" cy="323968"/>
          </a:xfrm>
        </p:spPr>
        <p:txBody>
          <a:bodyPr/>
          <a:lstStyle>
            <a:lvl1pPr algn="l" rtl="1">
              <a:defRPr/>
            </a:lvl1pPr>
          </a:lstStyle>
          <a:p>
            <a:fld id="{4F7D4976-E339-4826-83B7-FBD03F55ECF8}" type="datetimeFigureOut">
              <a:rPr lang="en-US" smtClean="0"/>
              <a:pPr/>
              <a:t>11/5/2024</a:t>
            </a:fld>
            <a:endParaRPr lang="en-US" dirty="0"/>
          </a:p>
        </p:txBody>
      </p:sp>
      <p:sp>
        <p:nvSpPr>
          <p:cNvPr id="8" name="Footer Placeholder 7"/>
          <p:cNvSpPr>
            <a:spLocks noGrp="1"/>
          </p:cNvSpPr>
          <p:nvPr>
            <p:ph type="ftr" sz="quarter" idx="11"/>
          </p:nvPr>
        </p:nvSpPr>
        <p:spPr>
          <a:xfrm flipH="1">
            <a:off x="4690611" y="6236208"/>
            <a:ext cx="5901189" cy="320040"/>
          </a:xfrm>
        </p:spPr>
        <p:txBody>
          <a:bodyPr/>
          <a:lstStyle>
            <a:lvl1pPr algn="r" rtl="1">
              <a:defRPr/>
            </a:lvl1pPr>
          </a:lstStyle>
          <a:p>
            <a:endParaRPr lang="en-US" dirty="0"/>
          </a:p>
        </p:txBody>
      </p:sp>
      <p:sp>
        <p:nvSpPr>
          <p:cNvPr id="9" name="Slide Number Placeholder 8"/>
          <p:cNvSpPr>
            <a:spLocks noGrp="1"/>
          </p:cNvSpPr>
          <p:nvPr>
            <p:ph type="sldNum" sz="quarter" idx="12"/>
          </p:nvPr>
        </p:nvSpPr>
        <p:spPr>
          <a:xfrm flipH="1">
            <a:off x="1067318" y="6217920"/>
            <a:ext cx="365760" cy="365760"/>
          </a:xfrm>
        </p:spPr>
        <p:txBody>
          <a:bodyPr/>
          <a:lstStyle>
            <a:lvl1pPr rtl="1">
              <a:defRPr/>
            </a:lvl1pPr>
          </a:lstStyle>
          <a:p>
            <a:fld id="{8A7A6979-0714-4377-B894-6BE4C2D6E202}" type="slidenum">
              <a:rPr lang="en-US" smtClean="0"/>
              <a:pPr/>
              <a:t>‹#›</a:t>
            </a:fld>
            <a:endParaRPr lang="en-US" dirty="0"/>
          </a:p>
        </p:txBody>
      </p:sp>
      <p:sp>
        <p:nvSpPr>
          <p:cNvPr id="10" name="Title 9"/>
          <p:cNvSpPr>
            <a:spLocks noGrp="1"/>
          </p:cNvSpPr>
          <p:nvPr>
            <p:ph type="title"/>
          </p:nvPr>
        </p:nvSpPr>
        <p:spPr>
          <a:xfrm flipH="1">
            <a:off x="2231136" y="964692"/>
            <a:ext cx="7729728" cy="1188720"/>
          </a:xfrm>
        </p:spPr>
        <p:txBody>
          <a:bodyPr/>
          <a:lstStyle>
            <a:lvl1pPr rtl="1">
              <a:defRPr/>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flipH="1">
            <a:off x="2231136" y="964692"/>
            <a:ext cx="7729728" cy="1188720"/>
          </a:xfrm>
        </p:spPr>
        <p:txBody>
          <a:bodyPr/>
          <a:lstStyle>
            <a:lvl1pPr rtl="1">
              <a:defRPr/>
            </a:lvl1pPr>
          </a:lstStyle>
          <a:p>
            <a:r>
              <a:rPr lang="en-US"/>
              <a:t>Click to edit Master title style</a:t>
            </a:r>
            <a:endParaRPr lang="en-US" dirty="0"/>
          </a:p>
        </p:txBody>
      </p:sp>
      <p:sp>
        <p:nvSpPr>
          <p:cNvPr id="3" name="Date Placeholder 2"/>
          <p:cNvSpPr>
            <a:spLocks noGrp="1"/>
          </p:cNvSpPr>
          <p:nvPr>
            <p:ph type="dt" sz="half" idx="10"/>
          </p:nvPr>
        </p:nvSpPr>
        <p:spPr>
          <a:xfrm flipH="1">
            <a:off x="1616825" y="6238816"/>
            <a:ext cx="2753746" cy="323968"/>
          </a:xfrm>
        </p:spPr>
        <p:txBody>
          <a:bodyPr/>
          <a:lstStyle>
            <a:lvl1pPr algn="l" rtl="1">
              <a:defRPr/>
            </a:lvl1pPr>
          </a:lstStyle>
          <a:p>
            <a:fld id="{E1037C31-9E7A-4F99-8774-A0E530DE1A42}" type="datetimeFigureOut">
              <a:rPr lang="en-US" smtClean="0"/>
              <a:pPr/>
              <a:t>11/5/2024</a:t>
            </a:fld>
            <a:endParaRPr lang="en-US" dirty="0"/>
          </a:p>
        </p:txBody>
      </p:sp>
      <p:sp>
        <p:nvSpPr>
          <p:cNvPr id="4" name="Footer Placeholder 3"/>
          <p:cNvSpPr>
            <a:spLocks noGrp="1"/>
          </p:cNvSpPr>
          <p:nvPr>
            <p:ph type="ftr" sz="quarter" idx="11"/>
          </p:nvPr>
        </p:nvSpPr>
        <p:spPr>
          <a:xfrm flipH="1">
            <a:off x="4690611" y="6236208"/>
            <a:ext cx="5901189" cy="320040"/>
          </a:xfrm>
        </p:spPr>
        <p:txBody>
          <a:bodyPr/>
          <a:lstStyle>
            <a:lvl1pPr algn="r" rtl="1">
              <a:defRPr/>
            </a:lvl1pPr>
          </a:lstStyle>
          <a:p>
            <a:endParaRPr lang="en-US" dirty="0"/>
          </a:p>
        </p:txBody>
      </p:sp>
      <p:sp>
        <p:nvSpPr>
          <p:cNvPr id="5" name="Slide Number Placeholder 4"/>
          <p:cNvSpPr>
            <a:spLocks noGrp="1"/>
          </p:cNvSpPr>
          <p:nvPr>
            <p:ph type="sldNum" sz="quarter" idx="12"/>
          </p:nvPr>
        </p:nvSpPr>
        <p:spPr>
          <a:xfrm flipH="1">
            <a:off x="1067318" y="6217920"/>
            <a:ext cx="365760" cy="365760"/>
          </a:xfrm>
        </p:spPr>
        <p:txBody>
          <a:bodyPr/>
          <a:lstStyle>
            <a:lvl1pPr rtl="1">
              <a:defRPr/>
            </a:lvl1pPr>
          </a:lstStyle>
          <a:p>
            <a:fld id="{8A7A6979-0714-4377-B894-6BE4C2D6E20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flipH="1">
            <a:off x="1616825" y="6238816"/>
            <a:ext cx="2753746" cy="323968"/>
          </a:xfrm>
        </p:spPr>
        <p:txBody>
          <a:bodyPr/>
          <a:lstStyle>
            <a:lvl1pPr algn="l" rtl="1">
              <a:defRPr/>
            </a:lvl1pPr>
          </a:lstStyle>
          <a:p>
            <a:fld id="{C278504F-A551-4DE0-9316-4DCD1D8CC752}" type="datetimeFigureOut">
              <a:rPr lang="en-US" smtClean="0"/>
              <a:pPr/>
              <a:t>11/5/2024</a:t>
            </a:fld>
            <a:endParaRPr lang="en-US" dirty="0"/>
          </a:p>
        </p:txBody>
      </p:sp>
      <p:sp>
        <p:nvSpPr>
          <p:cNvPr id="3" name="Footer Placeholder 2"/>
          <p:cNvSpPr>
            <a:spLocks noGrp="1"/>
          </p:cNvSpPr>
          <p:nvPr>
            <p:ph type="ftr" sz="quarter" idx="11"/>
          </p:nvPr>
        </p:nvSpPr>
        <p:spPr>
          <a:xfrm flipH="1">
            <a:off x="4690611" y="6236208"/>
            <a:ext cx="5901189" cy="320040"/>
          </a:xfrm>
        </p:spPr>
        <p:txBody>
          <a:bodyPr/>
          <a:lstStyle>
            <a:lvl1pPr algn="r" rtl="1">
              <a:defRPr/>
            </a:lvl1pPr>
          </a:lstStyle>
          <a:p>
            <a:endParaRPr lang="en-US" dirty="0"/>
          </a:p>
        </p:txBody>
      </p:sp>
      <p:sp>
        <p:nvSpPr>
          <p:cNvPr id="4" name="Slide Number Placeholder 3"/>
          <p:cNvSpPr>
            <a:spLocks noGrp="1"/>
          </p:cNvSpPr>
          <p:nvPr>
            <p:ph type="sldNum" sz="quarter" idx="12"/>
          </p:nvPr>
        </p:nvSpPr>
        <p:spPr>
          <a:xfrm flipH="1">
            <a:off x="1067318" y="6217920"/>
            <a:ext cx="365760" cy="365760"/>
          </a:xfrm>
        </p:spPr>
        <p:txBody>
          <a:bodyPr/>
          <a:lstStyle>
            <a:lvl1pPr rtl="1">
              <a:defRPr/>
            </a:lvl1pPr>
          </a:lstStyle>
          <a:p>
            <a:fld id="{8A7A6979-0714-4377-B894-6BE4C2D6E20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flipH="1">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2" name="Title 1"/>
          <p:cNvSpPr>
            <a:spLocks noGrp="1"/>
          </p:cNvSpPr>
          <p:nvPr>
            <p:ph type="title"/>
          </p:nvPr>
        </p:nvSpPr>
        <p:spPr bwMode="blackWhite">
          <a:xfrm flipH="1">
            <a:off x="6900672" y="2243828"/>
            <a:ext cx="4486656" cy="1141497"/>
          </a:xfrm>
          <a:solidFill>
            <a:srgbClr val="FFFFFF"/>
          </a:solidFill>
          <a:ln>
            <a:solidFill>
              <a:srgbClr val="404040"/>
            </a:solidFill>
          </a:ln>
        </p:spPr>
        <p:txBody>
          <a:bodyPr anchor="ctr" anchorCtr="1">
            <a:normAutofit/>
          </a:bodyPr>
          <a:lstStyle>
            <a:lvl1pPr rtl="1">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flipH="1">
            <a:off x="640080" y="804672"/>
            <a:ext cx="4815840" cy="5248656"/>
          </a:xfrm>
        </p:spPr>
        <p:txBody>
          <a:bodyPr>
            <a:normAutofit/>
          </a:bodyPr>
          <a:lstStyle>
            <a:lvl1pPr algn="r" rtl="1">
              <a:defRPr sz="1900">
                <a:solidFill>
                  <a:schemeClr val="tx1"/>
                </a:solidFill>
              </a:defRPr>
            </a:lvl1pPr>
            <a:lvl2pPr algn="r" rtl="1">
              <a:defRPr sz="1600">
                <a:solidFill>
                  <a:schemeClr val="tx1"/>
                </a:solidFill>
              </a:defRPr>
            </a:lvl2pPr>
            <a:lvl3pPr algn="r" rtl="1">
              <a:defRPr sz="1600">
                <a:solidFill>
                  <a:schemeClr val="tx1"/>
                </a:solidFill>
              </a:defRPr>
            </a:lvl3pPr>
            <a:lvl4pPr algn="r" rtl="1">
              <a:defRPr sz="1600">
                <a:solidFill>
                  <a:schemeClr val="tx1"/>
                </a:solidFill>
              </a:defRPr>
            </a:lvl4pPr>
            <a:lvl5pPr algn="r" rtl="1">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flipH="1">
            <a:off x="7281672" y="3549918"/>
            <a:ext cx="3794760" cy="2194036"/>
          </a:xfrm>
        </p:spPr>
        <p:txBody>
          <a:bodyPr anchor="t" anchorCtr="1">
            <a:normAutofit/>
          </a:bodyPr>
          <a:lstStyle>
            <a:lvl1pPr marL="0" indent="0" algn="ctr" rtl="1">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a:xfrm flipH="1">
            <a:off x="1616825" y="6238816"/>
            <a:ext cx="2753746" cy="323968"/>
          </a:xfrm>
        </p:spPr>
        <p:txBody>
          <a:bodyPr/>
          <a:lstStyle>
            <a:lvl1pPr algn="l" rtl="1">
              <a:defRPr/>
            </a:lvl1pPr>
          </a:lstStyle>
          <a:p>
            <a:fld id="{D1BE4249-C0D0-4B06-8692-E8BB871AF643}" type="datetimeFigureOut">
              <a:rPr lang="en-US" smtClean="0"/>
              <a:pPr/>
              <a:t>11/5/2024</a:t>
            </a:fld>
            <a:endParaRPr lang="en-US" dirty="0"/>
          </a:p>
        </p:txBody>
      </p:sp>
      <p:sp>
        <p:nvSpPr>
          <p:cNvPr id="10" name="Footer Placeholder 9"/>
          <p:cNvSpPr>
            <a:spLocks noGrp="1"/>
          </p:cNvSpPr>
          <p:nvPr>
            <p:ph type="ftr" sz="quarter" idx="11"/>
          </p:nvPr>
        </p:nvSpPr>
        <p:spPr>
          <a:xfrm flipH="1">
            <a:off x="6262531" y="6236208"/>
            <a:ext cx="5124797" cy="320040"/>
          </a:xfrm>
        </p:spPr>
        <p:txBody>
          <a:bodyPr/>
          <a:lstStyle>
            <a:lvl1pPr algn="r" rtl="1">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a:xfrm flipH="1">
            <a:off x="1067318" y="6217920"/>
            <a:ext cx="365760" cy="365760"/>
          </a:xfrm>
        </p:spPr>
        <p:txBody>
          <a:bodyPr/>
          <a:lstStyle>
            <a:lvl1pPr rtl="1">
              <a:defRPr/>
            </a:lvl1pPr>
          </a:lstStyle>
          <a:p>
            <a:fld id="{8A7A6979-0714-4377-B894-6BE4C2D6E20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flipH="1">
            <a:off x="6096001"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2" name="Title 1"/>
          <p:cNvSpPr>
            <a:spLocks noGrp="1"/>
          </p:cNvSpPr>
          <p:nvPr>
            <p:ph type="title"/>
          </p:nvPr>
        </p:nvSpPr>
        <p:spPr bwMode="blackWhite">
          <a:xfrm flipH="1">
            <a:off x="6888479" y="2243828"/>
            <a:ext cx="4494998" cy="1134640"/>
          </a:xfrm>
          <a:solidFill>
            <a:srgbClr val="FFFFFF"/>
          </a:solidFill>
          <a:ln>
            <a:solidFill>
              <a:srgbClr val="404040"/>
            </a:solidFill>
          </a:ln>
        </p:spPr>
        <p:txBody>
          <a:bodyPr anchor="ctr" anchorCtr="1">
            <a:noAutofit/>
          </a:bodyPr>
          <a:lstStyle>
            <a:lvl1pPr rtl="1">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flipH="1">
            <a:off x="-6096" y="0"/>
            <a:ext cx="6102097" cy="6858000"/>
          </a:xfrm>
          <a:solidFill>
            <a:schemeClr val="bg1">
              <a:lumMod val="75000"/>
            </a:schemeClr>
          </a:solidFill>
        </p:spPr>
        <p:txBody>
          <a:bodyPr anchor="t"/>
          <a:lstStyle>
            <a:lvl1pPr marL="0" indent="0" algn="r" rtl="1">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flipH="1">
            <a:off x="7281672" y="3549918"/>
            <a:ext cx="3794760" cy="2194037"/>
          </a:xfrm>
        </p:spPr>
        <p:txBody>
          <a:bodyPr anchor="t" anchorCtr="1">
            <a:normAutofit/>
          </a:bodyPr>
          <a:lstStyle>
            <a:lvl1pPr marL="0" indent="0" algn="ctr" rtl="1">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a:xfrm flipH="1">
            <a:off x="1616825" y="6238816"/>
            <a:ext cx="2753746" cy="323968"/>
          </a:xfrm>
        </p:spPr>
        <p:txBody>
          <a:bodyPr/>
          <a:lstStyle>
            <a:lvl1pPr algn="l" rtl="1">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pPr/>
              <a:t>11/5/2024</a:t>
            </a:fld>
            <a:endParaRPr lang="en-US" dirty="0"/>
          </a:p>
        </p:txBody>
      </p:sp>
      <p:sp>
        <p:nvSpPr>
          <p:cNvPr id="9" name="Footer Placeholder 8"/>
          <p:cNvSpPr>
            <a:spLocks noGrp="1"/>
          </p:cNvSpPr>
          <p:nvPr>
            <p:ph type="ftr" sz="quarter" idx="11"/>
          </p:nvPr>
        </p:nvSpPr>
        <p:spPr>
          <a:xfrm flipH="1">
            <a:off x="6262531" y="6236208"/>
            <a:ext cx="5124797" cy="320040"/>
          </a:xfrm>
        </p:spPr>
        <p:txBody>
          <a:bodyPr/>
          <a:lstStyle>
            <a:lvl1pPr algn="r" rtl="1">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a:xfrm flipH="1">
            <a:off x="1067318" y="6217920"/>
            <a:ext cx="365760" cy="365760"/>
          </a:xfrm>
        </p:spPr>
        <p:txBody>
          <a:bodyPr/>
          <a:lstStyle>
            <a:lvl1pPr rtl="1">
              <a:defRPr/>
            </a:lvl1pPr>
          </a:lstStyle>
          <a:p>
            <a:fld id="{8A7A6979-0714-4377-B894-6BE4C2D6E20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flipH="1">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flipH="1">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flipH="1">
            <a:off x="1616825" y="6238816"/>
            <a:ext cx="2753746" cy="323968"/>
          </a:xfrm>
          <a:prstGeom prst="rect">
            <a:avLst/>
          </a:prstGeom>
        </p:spPr>
        <p:txBody>
          <a:bodyPr vert="horz" lIns="91440" tIns="45720" rIns="91440" bIns="45720" rtlCol="0" anchor="ctr"/>
          <a:lstStyle>
            <a:lvl1pPr algn="l" rtl="1">
              <a:defRPr sz="1050">
                <a:solidFill>
                  <a:schemeClr val="tx1">
                    <a:alpha val="70000"/>
                  </a:schemeClr>
                </a:solidFill>
              </a:defRPr>
            </a:lvl1pPr>
          </a:lstStyle>
          <a:p>
            <a:fld id="{1160EA64-D806-43AC-9DF2-F8C432F32B4C}" type="datetimeFigureOut">
              <a:rPr lang="en-US" smtClean="0"/>
              <a:pPr/>
              <a:t>11/5/2024</a:t>
            </a:fld>
            <a:endParaRPr lang="en-US" dirty="0"/>
          </a:p>
        </p:txBody>
      </p:sp>
      <p:sp>
        <p:nvSpPr>
          <p:cNvPr id="5" name="Footer Placeholder 4"/>
          <p:cNvSpPr>
            <a:spLocks noGrp="1"/>
          </p:cNvSpPr>
          <p:nvPr>
            <p:ph type="ftr" sz="quarter" idx="3"/>
          </p:nvPr>
        </p:nvSpPr>
        <p:spPr>
          <a:xfrm flipH="1">
            <a:off x="4690611"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flipH="1">
            <a:off x="1067318" y="6217920"/>
            <a:ext cx="365760" cy="365760"/>
          </a:xfrm>
          <a:prstGeom prst="ellipse">
            <a:avLst/>
          </a:prstGeom>
          <a:solidFill>
            <a:srgbClr val="1D1D1D">
              <a:alpha val="70000"/>
            </a:srgbClr>
          </a:solidFill>
        </p:spPr>
        <p:txBody>
          <a:bodyPr vert="horz" lIns="18288" tIns="45720" rIns="18288" bIns="45720" rtlCol="0" anchor="ctr">
            <a:noAutofit/>
          </a:bodyPr>
          <a:lstStyle>
            <a:lvl1pPr algn="ctr" rtl="1">
              <a:defRPr sz="1100" spc="0" baseline="0">
                <a:solidFill>
                  <a:srgbClr val="FFFFFF"/>
                </a:solidFill>
              </a:defRPr>
            </a:lvl1pPr>
          </a:lstStyle>
          <a:p>
            <a:fld id="{8A7A6979-0714-4377-B894-6BE4C2D6E20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1"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r" defTabSz="914400" rtl="1"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pport@iac.ac.i" TargetMode="External"/><Relationship Id="rId2" Type="http://schemas.openxmlformats.org/officeDocument/2006/relationships/hyperlink" Target="mailto:Kidum_horah_group@iac.ac.i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639525-34C1-D336-CB3F-D3902D10DF67}"/>
              </a:ext>
            </a:extLst>
          </p:cNvPr>
          <p:cNvSpPr>
            <a:spLocks noGrp="1"/>
          </p:cNvSpPr>
          <p:nvPr>
            <p:ph type="ctrTitle"/>
          </p:nvPr>
        </p:nvSpPr>
        <p:spPr>
          <a:xfrm flipH="1">
            <a:off x="1600200" y="770701"/>
            <a:ext cx="8991600" cy="1645920"/>
          </a:xfrm>
        </p:spPr>
        <p:txBody>
          <a:bodyPr/>
          <a:lstStyle/>
          <a:p>
            <a:r>
              <a:rPr lang="he-IL" dirty="0"/>
              <a:t>מדריך להעברת שיעורים בכיתה היברידית</a:t>
            </a:r>
          </a:p>
        </p:txBody>
      </p:sp>
      <p:sp>
        <p:nvSpPr>
          <p:cNvPr id="4" name="Title 1">
            <a:extLst>
              <a:ext uri="{FF2B5EF4-FFF2-40B4-BE49-F238E27FC236}">
                <a16:creationId xmlns="" xmlns:a16="http://schemas.microsoft.com/office/drawing/2014/main" id="{A82A737C-7DB8-03CD-A39D-0BF4C00927B6}"/>
              </a:ext>
            </a:extLst>
          </p:cNvPr>
          <p:cNvSpPr txBox="1">
            <a:spLocks/>
          </p:cNvSpPr>
          <p:nvPr/>
        </p:nvSpPr>
        <p:spPr bwMode="blackWhite">
          <a:xfrm flipH="1">
            <a:off x="1600200" y="3131140"/>
            <a:ext cx="8991600" cy="2812459"/>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1"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marL="0" marR="0" algn="r" rtl="1">
              <a:lnSpc>
                <a:spcPct val="115000"/>
              </a:lnSpc>
              <a:spcAft>
                <a:spcPts val="800"/>
              </a:spcAft>
            </a:pPr>
            <a:r>
              <a:rPr lang="he-IL" sz="1800" kern="100" dirty="0" smtClean="0">
                <a:latin typeface="Aptos" panose="020B0004020202020204" pitchFamily="34" charset="0"/>
                <a:ea typeface="Aptos" panose="020B0004020202020204" pitchFamily="34" charset="0"/>
                <a:cs typeface="Arial" panose="020B0604020202020204" pitchFamily="34" charset="0"/>
              </a:rPr>
              <a:t>מדריך זה הינו טכני בלבד ומתייחס </a:t>
            </a:r>
            <a:r>
              <a:rPr lang="he-IL" sz="1800" kern="100" dirty="0" smtClean="0">
                <a:latin typeface="Aptos" panose="020B0004020202020204" pitchFamily="34" charset="0"/>
                <a:ea typeface="Aptos" panose="020B0004020202020204" pitchFamily="34" charset="0"/>
                <a:cs typeface="Arial" panose="020B0604020202020204" pitchFamily="34" charset="0"/>
              </a:rPr>
              <a:t>לתפעול הציוד </a:t>
            </a:r>
            <a:r>
              <a:rPr lang="he-IL" sz="1800" kern="100" dirty="0" smtClean="0">
                <a:latin typeface="Aptos" panose="020B0004020202020204" pitchFamily="34" charset="0"/>
                <a:ea typeface="Aptos" panose="020B0004020202020204" pitchFamily="34" charset="0"/>
                <a:cs typeface="Arial" panose="020B0604020202020204" pitchFamily="34" charset="0"/>
              </a:rPr>
              <a:t>בכיתות</a:t>
            </a:r>
            <a:r>
              <a:rPr lang="he-IL" sz="1800" kern="100" dirty="0" smtClean="0">
                <a:latin typeface="Aptos" panose="020B0004020202020204" pitchFamily="34" charset="0"/>
                <a:ea typeface="Aptos" panose="020B0004020202020204" pitchFamily="34" charset="0"/>
                <a:cs typeface="Arial" panose="020B0604020202020204" pitchFamily="34" charset="0"/>
              </a:rPr>
              <a:t>.</a:t>
            </a:r>
            <a:r>
              <a:rPr lang="en-US" sz="1800" kern="100" dirty="0" smtClean="0">
                <a:latin typeface="Aptos" panose="020B0004020202020204" pitchFamily="34" charset="0"/>
                <a:ea typeface="Aptos" panose="020B0004020202020204" pitchFamily="34" charset="0"/>
                <a:cs typeface="Arial" panose="020B0604020202020204" pitchFamily="34" charset="0"/>
              </a:rPr>
              <a:t/>
            </a:r>
            <a:br>
              <a:rPr lang="en-US" sz="1800" kern="100" dirty="0" smtClean="0">
                <a:latin typeface="Aptos" panose="020B0004020202020204" pitchFamily="34" charset="0"/>
                <a:ea typeface="Aptos" panose="020B0004020202020204" pitchFamily="34" charset="0"/>
                <a:cs typeface="Arial" panose="020B0604020202020204" pitchFamily="34" charset="0"/>
              </a:rPr>
            </a:br>
            <a:endParaRPr lang="he-IL" sz="1800" kern="100" dirty="0" smtClean="0">
              <a:latin typeface="Aptos" panose="020B0004020202020204" pitchFamily="34" charset="0"/>
              <a:ea typeface="Aptos" panose="020B0004020202020204" pitchFamily="34" charset="0"/>
              <a:cs typeface="Arial" panose="020B0604020202020204" pitchFamily="34" charset="0"/>
            </a:endParaRPr>
          </a:p>
          <a:p>
            <a:pPr algn="r">
              <a:lnSpc>
                <a:spcPct val="115000"/>
              </a:lnSpc>
              <a:spcAft>
                <a:spcPts val="800"/>
              </a:spcAft>
            </a:pPr>
            <a:r>
              <a:rPr lang="he-IL" sz="1800" kern="100" dirty="0" smtClean="0">
                <a:effectLst/>
                <a:latin typeface="Aptos" panose="020B0004020202020204" pitchFamily="34" charset="0"/>
                <a:ea typeface="Aptos" panose="020B0004020202020204" pitchFamily="34" charset="0"/>
                <a:cs typeface="Arial" panose="020B0604020202020204" pitchFamily="34" charset="0"/>
              </a:rPr>
              <a:t>להתייעצות </a:t>
            </a:r>
            <a:r>
              <a:rPr lang="he-IL" sz="1800" kern="100" dirty="0" smtClean="0">
                <a:effectLst/>
                <a:latin typeface="Aptos" panose="020B0004020202020204" pitchFamily="34" charset="0"/>
                <a:ea typeface="Aptos" panose="020B0004020202020204" pitchFamily="34" charset="0"/>
                <a:cs typeface="Arial" panose="020B0604020202020204" pitchFamily="34" charset="0"/>
              </a:rPr>
              <a:t>פדגוגית להוראה </a:t>
            </a:r>
            <a:r>
              <a:rPr lang="he-IL" sz="1800" kern="100" dirty="0" smtClean="0">
                <a:effectLst/>
                <a:latin typeface="Aptos" panose="020B0004020202020204" pitchFamily="34" charset="0"/>
                <a:ea typeface="Aptos" panose="020B0004020202020204" pitchFamily="34" charset="0"/>
                <a:cs typeface="Arial" panose="020B0604020202020204" pitchFamily="34" charset="0"/>
              </a:rPr>
              <a:t>אנא פנו ליחידה לקידום ההוראה - </a:t>
            </a:r>
            <a:r>
              <a:rPr lang="en-US" sz="1800" kern="100" dirty="0" smtClean="0">
                <a:latin typeface="Aptos" panose="020B0004020202020204" pitchFamily="34" charset="0"/>
                <a:ea typeface="Aptos" panose="020B0004020202020204" pitchFamily="34" charset="0"/>
                <a:cs typeface="Arial" panose="020B0604020202020204" pitchFamily="34" charset="0"/>
                <a:hlinkClick r:id="rId2"/>
              </a:rPr>
              <a:t>Kidum_horah_group@iac.ac.il</a:t>
            </a:r>
            <a:r>
              <a:rPr lang="en-US" sz="1800" kern="100" dirty="0" smtClean="0">
                <a:latin typeface="Aptos" panose="020B0004020202020204" pitchFamily="34" charset="0"/>
                <a:ea typeface="Aptos" panose="020B0004020202020204" pitchFamily="34" charset="0"/>
                <a:cs typeface="Arial" panose="020B0604020202020204" pitchFamily="34" charset="0"/>
              </a:rPr>
              <a:t/>
            </a:r>
            <a:br>
              <a:rPr lang="en-US" sz="1800" kern="100" dirty="0" smtClean="0">
                <a:latin typeface="Aptos" panose="020B0004020202020204" pitchFamily="34" charset="0"/>
                <a:ea typeface="Aptos" panose="020B0004020202020204" pitchFamily="34" charset="0"/>
                <a:cs typeface="Arial" panose="020B0604020202020204" pitchFamily="34" charset="0"/>
              </a:rPr>
            </a:br>
            <a:r>
              <a:rPr lang="en-US" sz="1800" kern="100" dirty="0" smtClean="0">
                <a:latin typeface="Aptos" panose="020B0004020202020204" pitchFamily="34" charset="0"/>
                <a:ea typeface="Aptos" panose="020B0004020202020204" pitchFamily="34" charset="0"/>
                <a:cs typeface="Arial" panose="020B0604020202020204" pitchFamily="34" charset="0"/>
              </a:rPr>
              <a:t/>
            </a:r>
            <a:br>
              <a:rPr lang="en-US" sz="1800" kern="100" dirty="0" smtClean="0">
                <a:latin typeface="Aptos" panose="020B0004020202020204" pitchFamily="34" charset="0"/>
                <a:ea typeface="Aptos" panose="020B0004020202020204" pitchFamily="34" charset="0"/>
                <a:cs typeface="Arial" panose="020B0604020202020204" pitchFamily="34" charset="0"/>
              </a:rPr>
            </a:br>
            <a:r>
              <a:rPr lang="he-IL" sz="1800" kern="100" dirty="0" smtClean="0">
                <a:latin typeface="Aptos" panose="020B0004020202020204" pitchFamily="34" charset="0"/>
                <a:ea typeface="Aptos" panose="020B0004020202020204" pitchFamily="34" charset="0"/>
                <a:cs typeface="Arial" panose="020B0604020202020204" pitchFamily="34" charset="0"/>
              </a:rPr>
              <a:t>בכל תקלה בתפעול הציוד הטכני בכיתות אנא פנו </a:t>
            </a:r>
            <a:r>
              <a:rPr lang="he-IL" sz="1800" kern="100" dirty="0" smtClean="0">
                <a:latin typeface="Aptos" panose="020B0004020202020204" pitchFamily="34" charset="0"/>
                <a:ea typeface="Aptos" panose="020B0004020202020204" pitchFamily="34" charset="0"/>
                <a:cs typeface="Arial" panose="020B0604020202020204" pitchFamily="34" charset="0"/>
              </a:rPr>
              <a:t>לצוות טכנאי </a:t>
            </a:r>
            <a:r>
              <a:rPr lang="he-IL" sz="1800" kern="100" dirty="0" smtClean="0">
                <a:latin typeface="Aptos" panose="020B0004020202020204" pitchFamily="34" charset="0"/>
                <a:ea typeface="Aptos" panose="020B0004020202020204" pitchFamily="34" charset="0"/>
                <a:cs typeface="Arial" panose="020B0604020202020204" pitchFamily="34" charset="0"/>
              </a:rPr>
              <a:t>המחשוב –</a:t>
            </a:r>
          </a:p>
          <a:p>
            <a:pPr algn="r">
              <a:lnSpc>
                <a:spcPct val="115000"/>
              </a:lnSpc>
              <a:spcAft>
                <a:spcPts val="800"/>
              </a:spcAft>
            </a:pPr>
            <a:r>
              <a:rPr lang="en-US" sz="1800" kern="100" dirty="0" smtClean="0">
                <a:effectLst/>
                <a:latin typeface="Aptos" panose="020B0004020202020204" pitchFamily="34" charset="0"/>
                <a:ea typeface="Aptos" panose="020B0004020202020204" pitchFamily="34" charset="0"/>
                <a:cs typeface="Arial" panose="020B0604020202020204" pitchFamily="34" charset="0"/>
              </a:rPr>
              <a:t>03-6719983</a:t>
            </a:r>
            <a:r>
              <a:rPr lang="he-IL" sz="1800" kern="100" dirty="0" smtClean="0">
                <a:effectLst/>
                <a:latin typeface="Aptos" panose="020B0004020202020204" pitchFamily="34" charset="0"/>
                <a:ea typeface="Aptos" panose="020B0004020202020204" pitchFamily="34" charset="0"/>
                <a:cs typeface="Arial" panose="020B0604020202020204" pitchFamily="34" charset="0"/>
              </a:rPr>
              <a:t> או בדוא"ל </a:t>
            </a:r>
            <a:r>
              <a:rPr lang="en-US" sz="1800" kern="100" dirty="0" err="1" smtClean="0">
                <a:effectLst/>
                <a:latin typeface="Aptos" panose="020B0004020202020204" pitchFamily="34" charset="0"/>
                <a:ea typeface="Aptos" panose="020B0004020202020204" pitchFamily="34" charset="0"/>
                <a:cs typeface="Arial" panose="020B0604020202020204" pitchFamily="34" charset="0"/>
                <a:hlinkClick r:id="rId3"/>
              </a:rPr>
              <a:t>support@iac.ac.i</a:t>
            </a:r>
            <a:endParaRPr lang="en-US" sz="1800" kern="100" dirty="0" smtClean="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54433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FE21206-9153-3518-2059-5D38A0CC36CA}"/>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019D7140-F039-4637-D29B-34D54D594022}"/>
              </a:ext>
            </a:extLst>
          </p:cNvPr>
          <p:cNvSpPr>
            <a:spLocks noGrp="1"/>
          </p:cNvSpPr>
          <p:nvPr>
            <p:ph type="ctrTitle"/>
          </p:nvPr>
        </p:nvSpPr>
        <p:spPr>
          <a:xfrm flipH="1">
            <a:off x="1600200" y="367822"/>
            <a:ext cx="8991600" cy="1247775"/>
          </a:xfrm>
        </p:spPr>
        <p:txBody>
          <a:bodyPr>
            <a:normAutofit fontScale="90000"/>
          </a:bodyPr>
          <a:lstStyle/>
          <a:p>
            <a:pPr marL="342900" marR="0" lvl="0" indent="-342900" algn="r" rtl="1">
              <a:lnSpc>
                <a:spcPct val="115000"/>
              </a:lnSpc>
              <a:spcAft>
                <a:spcPts val="800"/>
              </a:spcAft>
              <a:buFont typeface="+mj-lt"/>
              <a:buAutoNum type="arabicPeriod"/>
            </a:pPr>
            <a:r>
              <a:rPr lang="he-IL" sz="1800" kern="100" dirty="0" smtClean="0">
                <a:effectLst/>
                <a:latin typeface="Aptos" panose="020B0004020202020204" pitchFamily="34" charset="0"/>
                <a:ea typeface="Aptos" panose="020B0004020202020204" pitchFamily="34" charset="0"/>
                <a:cs typeface="Arial" panose="020B0604020202020204" pitchFamily="34" charset="0"/>
              </a:rPr>
              <a:t>מפעילים את המחשב, את המקרן (א) ואת הטלוויזיה (ב).</a:t>
            </a:r>
            <a:r>
              <a:rPr lang="en-US" sz="1800" kern="100" dirty="0" smtClean="0">
                <a:effectLst/>
                <a:latin typeface="Aptos" panose="020B0004020202020204" pitchFamily="34" charset="0"/>
                <a:ea typeface="Aptos" panose="020B0004020202020204" pitchFamily="34" charset="0"/>
                <a:cs typeface="Arial" panose="020B0604020202020204" pitchFamily="34" charset="0"/>
              </a:rPr>
              <a:t/>
            </a:r>
            <a:br>
              <a:rPr lang="en-US" sz="1800" kern="100" dirty="0" smtClean="0">
                <a:effectLst/>
                <a:latin typeface="Aptos" panose="020B0004020202020204" pitchFamily="34" charset="0"/>
                <a:ea typeface="Aptos" panose="020B0004020202020204" pitchFamily="34" charset="0"/>
                <a:cs typeface="Arial" panose="020B0604020202020204" pitchFamily="34" charset="0"/>
              </a:rPr>
            </a:br>
            <a:r>
              <a:rPr lang="he-IL" sz="1800" kern="100" dirty="0" smtClean="0">
                <a:effectLst/>
                <a:latin typeface="Aptos" panose="020B0004020202020204" pitchFamily="34" charset="0"/>
                <a:ea typeface="Aptos" panose="020B0004020202020204" pitchFamily="34" charset="0"/>
                <a:cs typeface="Arial" panose="020B0604020202020204" pitchFamily="34" charset="0"/>
              </a:rPr>
              <a:t>ע"מ לעבור לתצוגה של שני מסכים בוחרים בשולחן העבודה את הסמל של "הפעלת כיתה היברידית" (ג)</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3" name="Picture 2" descr="A screen on the wall&#10;&#10;Description automatically generated">
            <a:extLst>
              <a:ext uri="{FF2B5EF4-FFF2-40B4-BE49-F238E27FC236}">
                <a16:creationId xmlns="" xmlns:a16="http://schemas.microsoft.com/office/drawing/2014/main" id="{A89F0A60-E9B8-8CA3-9CCB-08C628C3DF29}"/>
              </a:ext>
            </a:extLst>
          </p:cNvPr>
          <p:cNvPicPr>
            <a:picLocks noChangeAspect="1"/>
          </p:cNvPicPr>
          <p:nvPr/>
        </p:nvPicPr>
        <p:blipFill>
          <a:blip r:embed="rId2"/>
          <a:stretch>
            <a:fillRect/>
          </a:stretch>
        </p:blipFill>
        <p:spPr>
          <a:xfrm>
            <a:off x="1600200" y="2181225"/>
            <a:ext cx="7296150" cy="4244521"/>
          </a:xfrm>
          <a:prstGeom prst="rect">
            <a:avLst/>
          </a:prstGeom>
        </p:spPr>
      </p:pic>
      <p:pic>
        <p:nvPicPr>
          <p:cNvPr id="5" name="Picture 4">
            <a:extLst>
              <a:ext uri="{FF2B5EF4-FFF2-40B4-BE49-F238E27FC236}">
                <a16:creationId xmlns="" xmlns:a16="http://schemas.microsoft.com/office/drawing/2014/main" id="{4918D439-19A3-6961-4F0C-1FB6D9DF66FF}"/>
              </a:ext>
            </a:extLst>
          </p:cNvPr>
          <p:cNvPicPr>
            <a:picLocks noChangeAspect="1"/>
          </p:cNvPicPr>
          <p:nvPr/>
        </p:nvPicPr>
        <p:blipFill>
          <a:blip r:embed="rId3"/>
          <a:stretch>
            <a:fillRect/>
          </a:stretch>
        </p:blipFill>
        <p:spPr>
          <a:xfrm>
            <a:off x="9569813" y="2181225"/>
            <a:ext cx="1021987" cy="1247775"/>
          </a:xfrm>
          <a:prstGeom prst="rect">
            <a:avLst/>
          </a:prstGeom>
        </p:spPr>
      </p:pic>
      <p:sp>
        <p:nvSpPr>
          <p:cNvPr id="4" name="Rectangle 3"/>
          <p:cNvSpPr/>
          <p:nvPr/>
        </p:nvSpPr>
        <p:spPr>
          <a:xfrm>
            <a:off x="7720642" y="3312543"/>
            <a:ext cx="267418" cy="2674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728604" y="3244334"/>
            <a:ext cx="992038" cy="369332"/>
          </a:xfrm>
          <a:prstGeom prst="rect">
            <a:avLst/>
          </a:prstGeom>
          <a:noFill/>
        </p:spPr>
        <p:txBody>
          <a:bodyPr wrap="square" rtlCol="0">
            <a:spAutoFit/>
          </a:bodyPr>
          <a:lstStyle/>
          <a:p>
            <a:pPr algn="r" rtl="1"/>
            <a:r>
              <a:rPr lang="he-IL" dirty="0" smtClean="0">
                <a:solidFill>
                  <a:srgbClr val="FF0000"/>
                </a:solidFill>
              </a:rPr>
              <a:t>א</a:t>
            </a:r>
            <a:endParaRPr lang="en-US" dirty="0">
              <a:solidFill>
                <a:srgbClr val="FF0000"/>
              </a:solidFill>
            </a:endParaRPr>
          </a:p>
        </p:txBody>
      </p:sp>
      <p:sp>
        <p:nvSpPr>
          <p:cNvPr id="7" name="TextBox 6"/>
          <p:cNvSpPr txBox="1"/>
          <p:nvPr/>
        </p:nvSpPr>
        <p:spPr>
          <a:xfrm>
            <a:off x="7492041" y="2696254"/>
            <a:ext cx="992038" cy="369332"/>
          </a:xfrm>
          <a:prstGeom prst="rect">
            <a:avLst/>
          </a:prstGeom>
          <a:noFill/>
        </p:spPr>
        <p:txBody>
          <a:bodyPr wrap="square" rtlCol="0">
            <a:spAutoFit/>
          </a:bodyPr>
          <a:lstStyle/>
          <a:p>
            <a:pPr algn="r" rtl="1"/>
            <a:r>
              <a:rPr lang="he-IL" dirty="0" smtClean="0">
                <a:solidFill>
                  <a:srgbClr val="FF0000"/>
                </a:solidFill>
              </a:rPr>
              <a:t>ב</a:t>
            </a:r>
            <a:endParaRPr lang="en-US" dirty="0">
              <a:solidFill>
                <a:srgbClr val="FF0000"/>
              </a:solidFill>
            </a:endParaRPr>
          </a:p>
        </p:txBody>
      </p:sp>
      <p:sp>
        <p:nvSpPr>
          <p:cNvPr id="8" name="TextBox 7"/>
          <p:cNvSpPr txBox="1"/>
          <p:nvPr/>
        </p:nvSpPr>
        <p:spPr>
          <a:xfrm>
            <a:off x="5063346" y="4037748"/>
            <a:ext cx="992038" cy="369332"/>
          </a:xfrm>
          <a:prstGeom prst="rect">
            <a:avLst/>
          </a:prstGeom>
          <a:noFill/>
        </p:spPr>
        <p:txBody>
          <a:bodyPr wrap="square" rtlCol="0">
            <a:spAutoFit/>
          </a:bodyPr>
          <a:lstStyle/>
          <a:p>
            <a:pPr algn="r" rtl="1"/>
            <a:r>
              <a:rPr lang="he-IL" dirty="0" smtClean="0">
                <a:solidFill>
                  <a:srgbClr val="FF0000"/>
                </a:solidFill>
              </a:rPr>
              <a:t>ג</a:t>
            </a:r>
            <a:endParaRPr lang="en-US" dirty="0">
              <a:solidFill>
                <a:srgbClr val="FF0000"/>
              </a:solidFill>
            </a:endParaRPr>
          </a:p>
        </p:txBody>
      </p:sp>
    </p:spTree>
    <p:extLst>
      <p:ext uri="{BB962C8B-B14F-4D97-AF65-F5344CB8AC3E}">
        <p14:creationId xmlns:p14="http://schemas.microsoft.com/office/powerpoint/2010/main" val="488498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61DBA37-E631-D152-94E2-CFB16BE0CDF6}"/>
            </a:ext>
          </a:extLst>
        </p:cNvPr>
        <p:cNvGrpSpPr/>
        <p:nvPr/>
      </p:nvGrpSpPr>
      <p:grpSpPr>
        <a:xfrm>
          <a:off x="0" y="0"/>
          <a:ext cx="0" cy="0"/>
          <a:chOff x="0" y="0"/>
          <a:chExt cx="0" cy="0"/>
        </a:xfrm>
      </p:grpSpPr>
      <p:sp>
        <p:nvSpPr>
          <p:cNvPr id="4" name="Title 3">
            <a:extLst>
              <a:ext uri="{FF2B5EF4-FFF2-40B4-BE49-F238E27FC236}">
                <a16:creationId xmlns="" xmlns:a16="http://schemas.microsoft.com/office/drawing/2014/main" id="{3745EC32-2080-F1DE-F1CC-5ADA41953300}"/>
              </a:ext>
            </a:extLst>
          </p:cNvPr>
          <p:cNvSpPr>
            <a:spLocks noGrp="1"/>
          </p:cNvSpPr>
          <p:nvPr>
            <p:ph type="ctrTitle"/>
          </p:nvPr>
        </p:nvSpPr>
        <p:spPr>
          <a:xfrm flipH="1">
            <a:off x="1631509" y="226337"/>
            <a:ext cx="6303475" cy="778597"/>
          </a:xfrm>
        </p:spPr>
        <p:txBody>
          <a:bodyPr>
            <a:noAutofit/>
          </a:bodyPr>
          <a:lstStyle/>
          <a:p>
            <a:r>
              <a:rPr lang="he-IL" sz="1800" kern="100" dirty="0">
                <a:effectLst/>
                <a:latin typeface="Aptos" panose="020B0004020202020204" pitchFamily="34" charset="0"/>
                <a:ea typeface="Aptos" panose="020B0004020202020204" pitchFamily="34" charset="0"/>
                <a:cs typeface="Arial" panose="020B0604020202020204" pitchFamily="34" charset="0"/>
              </a:rPr>
              <a:t>2. יש להיכנס למערכת ה</a:t>
            </a:r>
            <a:r>
              <a:rPr lang="en-US" sz="1800" kern="100" dirty="0">
                <a:effectLst/>
                <a:latin typeface="Aptos" panose="020B0004020202020204" pitchFamily="34" charset="0"/>
                <a:ea typeface="Aptos" panose="020B0004020202020204" pitchFamily="34" charset="0"/>
                <a:cs typeface="Arial" panose="020B0604020202020204" pitchFamily="34" charset="0"/>
              </a:rPr>
              <a:t>MOODLE</a:t>
            </a:r>
            <a:r>
              <a:rPr lang="he-IL" sz="1800" kern="100" dirty="0">
                <a:effectLst/>
                <a:latin typeface="Aptos" panose="020B0004020202020204" pitchFamily="34" charset="0"/>
                <a:ea typeface="Aptos" panose="020B0004020202020204" pitchFamily="34" charset="0"/>
                <a:cs typeface="Arial" panose="020B0604020202020204" pitchFamily="34" charset="0"/>
              </a:rPr>
              <a:t> ולהיכנס לפגישת </a:t>
            </a:r>
            <a:r>
              <a:rPr lang="en-US" sz="1800" kern="100" dirty="0">
                <a:effectLst/>
                <a:latin typeface="Aptos" panose="020B0004020202020204" pitchFamily="34" charset="0"/>
                <a:ea typeface="Aptos" panose="020B0004020202020204" pitchFamily="34" charset="0"/>
                <a:cs typeface="Arial" panose="020B0604020202020204" pitchFamily="34" charset="0"/>
              </a:rPr>
              <a:t>ZOOM</a:t>
            </a:r>
            <a:r>
              <a:rPr lang="he-IL" sz="1800" kern="100" dirty="0">
                <a:effectLst/>
                <a:latin typeface="Aptos" panose="020B0004020202020204" pitchFamily="34" charset="0"/>
                <a:ea typeface="Aptos" panose="020B0004020202020204" pitchFamily="34" charset="0"/>
                <a:cs typeface="Arial" panose="020B0604020202020204" pitchFamily="34" charset="0"/>
              </a:rPr>
              <a:t> מעמוד הקורס בדרך הרגילה</a:t>
            </a:r>
            <a:endParaRPr lang="he-IL" sz="3600" dirty="0"/>
          </a:p>
        </p:txBody>
      </p:sp>
      <p:sp>
        <p:nvSpPr>
          <p:cNvPr id="6" name="Title 3">
            <a:extLst>
              <a:ext uri="{FF2B5EF4-FFF2-40B4-BE49-F238E27FC236}">
                <a16:creationId xmlns="" xmlns:a16="http://schemas.microsoft.com/office/drawing/2014/main" id="{D068AF02-0181-2C7A-F3E7-F2E71777B5FB}"/>
              </a:ext>
            </a:extLst>
          </p:cNvPr>
          <p:cNvSpPr txBox="1">
            <a:spLocks/>
          </p:cNvSpPr>
          <p:nvPr/>
        </p:nvSpPr>
        <p:spPr bwMode="blackWhite">
          <a:xfrm flipH="1">
            <a:off x="4682524" y="1197092"/>
            <a:ext cx="6303474" cy="900972"/>
          </a:xfrm>
          <a:prstGeom prst="rect">
            <a:avLst/>
          </a:prstGeom>
          <a:solidFill>
            <a:srgbClr val="FFFFFF"/>
          </a:solidFill>
          <a:ln w="38100" cap="sq">
            <a:solidFill>
              <a:srgbClr val="404040"/>
            </a:solidFill>
            <a:miter lim="800000"/>
          </a:ln>
        </p:spPr>
        <p:txBody>
          <a:bodyPr vert="horz" lIns="274320" tIns="182880" rIns="274320" bIns="182880" rtlCol="0" anchor="ctr" anchorCtr="1">
            <a:noAutofit/>
          </a:bodyPr>
          <a:lstStyle>
            <a:lvl1pPr algn="ctr" defTabSz="914400" rtl="1"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he-IL" sz="1800" kern="100" dirty="0">
                <a:latin typeface="Aptos" panose="020B0004020202020204" pitchFamily="34" charset="0"/>
                <a:ea typeface="Aptos" panose="020B0004020202020204" pitchFamily="34" charset="0"/>
                <a:cs typeface="Arial" panose="020B0604020202020204" pitchFamily="34" charset="0"/>
              </a:rPr>
              <a:t>3. </a:t>
            </a:r>
            <a:r>
              <a:rPr lang="he-IL" sz="1800" kern="100" dirty="0">
                <a:effectLst/>
                <a:latin typeface="Arial" panose="020B0604020202020204" pitchFamily="34" charset="0"/>
                <a:ea typeface="Aptos" panose="020B0004020202020204" pitchFamily="34" charset="0"/>
                <a:cs typeface="Arial" panose="020B0604020202020204" pitchFamily="34" charset="0"/>
              </a:rPr>
              <a:t>במסך של מערכת ה</a:t>
            </a:r>
            <a:r>
              <a:rPr lang="en-US" sz="1800" kern="100" dirty="0">
                <a:effectLst/>
                <a:latin typeface="Aptos" panose="020B0004020202020204" pitchFamily="34" charset="0"/>
                <a:ea typeface="Aptos" panose="020B0004020202020204" pitchFamily="34" charset="0"/>
                <a:cs typeface="Arial" panose="020B0604020202020204" pitchFamily="34" charset="0"/>
              </a:rPr>
              <a:t>Zoom </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he-IL" sz="1800" kern="100" dirty="0">
                <a:effectLst/>
                <a:latin typeface="Arial" panose="020B0604020202020204" pitchFamily="34" charset="0"/>
                <a:ea typeface="Aptos" panose="020B0004020202020204" pitchFamily="34" charset="0"/>
                <a:cs typeface="Arial" panose="020B0604020202020204" pitchFamily="34" charset="0"/>
              </a:rPr>
              <a:t> יש להפעיל את שיתוף המסך באמצאות הכפתור</a:t>
            </a:r>
            <a:r>
              <a:rPr lang="he-IL" sz="1800" kern="100" dirty="0">
                <a:effectLst/>
                <a:latin typeface="Aptos" panose="020B0004020202020204" pitchFamily="34" charset="0"/>
                <a:ea typeface="Aptos" panose="020B0004020202020204" pitchFamily="34" charset="0"/>
                <a:cs typeface="Arial" panose="020B0604020202020204" pitchFamily="34" charset="0"/>
              </a:rPr>
              <a:t> </a:t>
            </a:r>
            <a:r>
              <a:rPr lang="en-US" sz="1800" kern="100" dirty="0">
                <a:effectLst/>
                <a:latin typeface="Aptos" panose="020B0004020202020204" pitchFamily="34" charset="0"/>
                <a:ea typeface="Aptos" panose="020B0004020202020204" pitchFamily="34" charset="0"/>
                <a:cs typeface="Arial" panose="020B0604020202020204" pitchFamily="34" charset="0"/>
              </a:rPr>
              <a:t>Share</a:t>
            </a:r>
            <a:r>
              <a:rPr lang="he-IL" sz="1800" kern="100" dirty="0">
                <a:effectLst/>
                <a:latin typeface="Aptos" panose="020B0004020202020204" pitchFamily="34" charset="0"/>
                <a:ea typeface="Aptos" panose="020B0004020202020204" pitchFamily="34" charset="0"/>
                <a:cs typeface="Arial" panose="020B0604020202020204" pitchFamily="34" charset="0"/>
              </a:rPr>
              <a:t> </a:t>
            </a:r>
            <a:r>
              <a:rPr lang="en-US" sz="1800" kern="100" dirty="0">
                <a:effectLst/>
                <a:latin typeface="Aptos" panose="020B0004020202020204" pitchFamily="34" charset="0"/>
                <a:ea typeface="Aptos" panose="020B0004020202020204" pitchFamily="34" charset="0"/>
                <a:cs typeface="Arial" panose="020B0604020202020204" pitchFamily="34" charset="0"/>
              </a:rPr>
              <a:t/>
            </a:r>
            <a:br>
              <a:rPr lang="en-US" sz="1800" kern="100" dirty="0">
                <a:effectLst/>
                <a:latin typeface="Aptos" panose="020B0004020202020204" pitchFamily="34" charset="0"/>
                <a:ea typeface="Aptos" panose="020B0004020202020204" pitchFamily="34" charset="0"/>
                <a:cs typeface="Arial" panose="020B0604020202020204" pitchFamily="34" charset="0"/>
              </a:rPr>
            </a:br>
            <a:r>
              <a:rPr lang="he-IL" sz="1800" kern="100" dirty="0">
                <a:effectLst/>
                <a:latin typeface="Aptos" panose="020B0004020202020204" pitchFamily="34" charset="0"/>
                <a:ea typeface="Aptos" panose="020B0004020202020204" pitchFamily="34" charset="0"/>
                <a:cs typeface="Arial" panose="020B0604020202020204" pitchFamily="34" charset="0"/>
              </a:rPr>
              <a:t>ולשתף את המסך הראשון עם הסטודנטים</a:t>
            </a:r>
            <a:endParaRPr lang="he-IL" sz="1800" dirty="0"/>
          </a:p>
        </p:txBody>
      </p:sp>
      <p:pic>
        <p:nvPicPr>
          <p:cNvPr id="7" name="Picture 6" descr="A screenshot of a computer&#10;&#10;Description automatically generated">
            <a:extLst>
              <a:ext uri="{FF2B5EF4-FFF2-40B4-BE49-F238E27FC236}">
                <a16:creationId xmlns="" xmlns:a16="http://schemas.microsoft.com/office/drawing/2014/main" id="{A30BB0F4-A91E-7D7B-048C-8A93F1A30DC9}"/>
              </a:ext>
            </a:extLst>
          </p:cNvPr>
          <p:cNvPicPr>
            <a:picLocks noChangeAspect="1"/>
          </p:cNvPicPr>
          <p:nvPr/>
        </p:nvPicPr>
        <p:blipFill>
          <a:blip r:embed="rId2"/>
          <a:stretch>
            <a:fillRect/>
          </a:stretch>
        </p:blipFill>
        <p:spPr>
          <a:xfrm>
            <a:off x="2194893" y="2290222"/>
            <a:ext cx="7619063" cy="4429624"/>
          </a:xfrm>
          <a:prstGeom prst="rect">
            <a:avLst/>
          </a:prstGeom>
        </p:spPr>
      </p:pic>
      <p:pic>
        <p:nvPicPr>
          <p:cNvPr id="5" name="Picture 4" descr="A green square with a arrow pointing up&#10;&#10;Description automatically generated">
            <a:extLst>
              <a:ext uri="{FF2B5EF4-FFF2-40B4-BE49-F238E27FC236}">
                <a16:creationId xmlns="" xmlns:a16="http://schemas.microsoft.com/office/drawing/2014/main" id="{DE8401C6-291B-82E9-09CB-C59DADBD4345}"/>
              </a:ext>
            </a:extLst>
          </p:cNvPr>
          <p:cNvPicPr>
            <a:picLocks noChangeAspect="1"/>
          </p:cNvPicPr>
          <p:nvPr/>
        </p:nvPicPr>
        <p:blipFill>
          <a:blip r:embed="rId3"/>
          <a:stretch>
            <a:fillRect/>
          </a:stretch>
        </p:blipFill>
        <p:spPr>
          <a:xfrm>
            <a:off x="2988810" y="1275820"/>
            <a:ext cx="662362" cy="477907"/>
          </a:xfrm>
          <a:prstGeom prst="rect">
            <a:avLst/>
          </a:prstGeom>
        </p:spPr>
      </p:pic>
      <p:sp>
        <p:nvSpPr>
          <p:cNvPr id="8" name="Arrow: Down 7">
            <a:extLst>
              <a:ext uri="{FF2B5EF4-FFF2-40B4-BE49-F238E27FC236}">
                <a16:creationId xmlns="" xmlns:a16="http://schemas.microsoft.com/office/drawing/2014/main" id="{7DFCA0BD-06F7-06C1-E9EF-5CF51FC24C5B}"/>
              </a:ext>
            </a:extLst>
          </p:cNvPr>
          <p:cNvSpPr/>
          <p:nvPr/>
        </p:nvSpPr>
        <p:spPr>
          <a:xfrm rot="5400000">
            <a:off x="4001611" y="1313972"/>
            <a:ext cx="337163" cy="40217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Arrow: Down 8">
            <a:extLst>
              <a:ext uri="{FF2B5EF4-FFF2-40B4-BE49-F238E27FC236}">
                <a16:creationId xmlns="" xmlns:a16="http://schemas.microsoft.com/office/drawing/2014/main" id="{E96B3D17-437D-24EF-653C-E1ADD0158307}"/>
              </a:ext>
            </a:extLst>
          </p:cNvPr>
          <p:cNvSpPr/>
          <p:nvPr/>
        </p:nvSpPr>
        <p:spPr>
          <a:xfrm>
            <a:off x="3151409" y="1823526"/>
            <a:ext cx="337163" cy="40217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5211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71BD1F4-8AD6-2066-0495-C10ED53AD8BE}"/>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62A1783E-B7B0-9DBD-4306-3A227F4874BD}"/>
              </a:ext>
            </a:extLst>
          </p:cNvPr>
          <p:cNvSpPr>
            <a:spLocks noGrp="1"/>
          </p:cNvSpPr>
          <p:nvPr>
            <p:ph type="ctrTitle"/>
          </p:nvPr>
        </p:nvSpPr>
        <p:spPr>
          <a:xfrm flipH="1">
            <a:off x="1889533" y="344031"/>
            <a:ext cx="8412933" cy="510867"/>
          </a:xfrm>
        </p:spPr>
        <p:txBody>
          <a:bodyPr>
            <a:noAutofit/>
          </a:bodyPr>
          <a:lstStyle/>
          <a:p>
            <a:pPr marR="0" lvl="0" rtl="1">
              <a:lnSpc>
                <a:spcPct val="115000"/>
              </a:lnSpc>
              <a:spcAft>
                <a:spcPts val="800"/>
              </a:spcAft>
            </a:pPr>
            <a:r>
              <a:rPr lang="he-IL" sz="1800" kern="100" dirty="0">
                <a:effectLst/>
                <a:latin typeface="Aptos" panose="020B0004020202020204" pitchFamily="34" charset="0"/>
                <a:ea typeface="Aptos" panose="020B0004020202020204" pitchFamily="34" charset="0"/>
                <a:cs typeface="Arial" panose="020B0604020202020204" pitchFamily="34" charset="0"/>
              </a:rPr>
              <a:t>4. יש לפתוח את המצגת/חומרי השיעור כדי להציג אותם לסטודנטים.</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F05A9794-2CA0-F3FA-61E4-3A393FB73AEC}"/>
              </a:ext>
            </a:extLst>
          </p:cNvPr>
          <p:cNvSpPr txBox="1">
            <a:spLocks/>
          </p:cNvSpPr>
          <p:nvPr/>
        </p:nvSpPr>
        <p:spPr bwMode="blackWhite">
          <a:xfrm flipH="1">
            <a:off x="1889530" y="1104900"/>
            <a:ext cx="8412933" cy="1219200"/>
          </a:xfrm>
          <a:prstGeom prst="rect">
            <a:avLst/>
          </a:prstGeom>
          <a:solidFill>
            <a:srgbClr val="FFFFFF"/>
          </a:solidFill>
          <a:ln w="38100" cap="sq">
            <a:solidFill>
              <a:srgbClr val="404040"/>
            </a:solidFill>
            <a:miter lim="800000"/>
          </a:ln>
        </p:spPr>
        <p:txBody>
          <a:bodyPr vert="horz" lIns="274320" tIns="182880" rIns="274320" bIns="182880" rtlCol="0" anchor="ctr" anchorCtr="1">
            <a:noAutofit/>
          </a:bodyPr>
          <a:lstStyle>
            <a:lvl1pPr algn="ctr" defTabSz="914400" rtl="1"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marR="0" lvl="0" rtl="1">
              <a:lnSpc>
                <a:spcPct val="115000"/>
              </a:lnSpc>
              <a:spcAft>
                <a:spcPts val="800"/>
              </a:spcAft>
            </a:pPr>
            <a:r>
              <a:rPr lang="he-IL" sz="1800" kern="100" dirty="0">
                <a:latin typeface="Aptos" panose="020B0004020202020204" pitchFamily="34" charset="0"/>
                <a:ea typeface="Aptos" panose="020B0004020202020204" pitchFamily="34" charset="0"/>
                <a:cs typeface="Arial" panose="020B0604020202020204" pitchFamily="34" charset="0"/>
              </a:rPr>
              <a:t>5. </a:t>
            </a:r>
            <a:r>
              <a:rPr lang="he-IL" sz="1800" kern="100" dirty="0">
                <a:effectLst/>
                <a:latin typeface="Aptos" panose="020B0004020202020204" pitchFamily="34" charset="0"/>
                <a:ea typeface="Aptos" panose="020B0004020202020204" pitchFamily="34" charset="0"/>
                <a:cs typeface="Arial" panose="020B0604020202020204" pitchFamily="34" charset="0"/>
              </a:rPr>
              <a:t>אם החלון </a:t>
            </a:r>
            <a:r>
              <a:rPr lang="en-US" sz="1800" kern="100" dirty="0">
                <a:effectLst/>
                <a:latin typeface="Aptos" panose="020B0004020202020204" pitchFamily="34" charset="0"/>
                <a:ea typeface="Aptos" panose="020B0004020202020204" pitchFamily="34" charset="0"/>
                <a:cs typeface="Arial" panose="020B0604020202020204" pitchFamily="34" charset="0"/>
              </a:rPr>
              <a:t>PowerPoint</a:t>
            </a:r>
            <a:r>
              <a:rPr lang="he-IL" sz="1800" kern="100" dirty="0">
                <a:effectLst/>
                <a:latin typeface="Arial" panose="020B0604020202020204" pitchFamily="34" charset="0"/>
                <a:ea typeface="Aptos" panose="020B0004020202020204" pitchFamily="34" charset="0"/>
                <a:cs typeface="Arial" panose="020B0604020202020204" pitchFamily="34" charset="0"/>
              </a:rPr>
              <a:t> אינו מופיע באופן תקין על מסך המחשב  כאשר מפעילים את תצוגת </a:t>
            </a:r>
            <a:r>
              <a:rPr lang="en-US" sz="1800" kern="100" dirty="0">
                <a:effectLst/>
                <a:latin typeface="Aptos" panose="020B0004020202020204" pitchFamily="34" charset="0"/>
                <a:ea typeface="Aptos" panose="020B0004020202020204" pitchFamily="34" charset="0"/>
                <a:cs typeface="Arial" panose="020B0604020202020204" pitchFamily="34" charset="0"/>
              </a:rPr>
              <a:t>Slideshow</a:t>
            </a:r>
            <a:r>
              <a:rPr lang="he-IL" sz="1800" kern="100" dirty="0">
                <a:effectLst/>
                <a:latin typeface="Aptos" panose="020B0004020202020204" pitchFamily="34" charset="0"/>
                <a:ea typeface="Aptos" panose="020B0004020202020204" pitchFamily="34" charset="0"/>
                <a:cs typeface="Arial" panose="020B0604020202020204" pitchFamily="34" charset="0"/>
              </a:rPr>
              <a:t>, יש ללחוץ על הכפתור </a:t>
            </a:r>
            <a:r>
              <a:rPr lang="en-US" sz="1800" kern="100" dirty="0">
                <a:effectLst/>
                <a:latin typeface="Aptos" panose="020B0004020202020204" pitchFamily="34" charset="0"/>
                <a:ea typeface="Aptos" panose="020B0004020202020204" pitchFamily="34" charset="0"/>
                <a:cs typeface="Arial" panose="020B0604020202020204" pitchFamily="34" charset="0"/>
              </a:rPr>
              <a:t/>
            </a:r>
            <a:br>
              <a:rPr lang="en-US" sz="1800" kern="100" dirty="0">
                <a:effectLst/>
                <a:latin typeface="Aptos" panose="020B0004020202020204" pitchFamily="34" charset="0"/>
                <a:ea typeface="Aptos" panose="020B0004020202020204" pitchFamily="34" charset="0"/>
                <a:cs typeface="Arial" panose="020B0604020202020204" pitchFamily="34" charset="0"/>
              </a:rPr>
            </a:br>
            <a:r>
              <a:rPr lang="he-IL" sz="1800" kern="100" dirty="0">
                <a:effectLst/>
                <a:latin typeface="Aptos" panose="020B0004020202020204" pitchFamily="34" charset="0"/>
                <a:ea typeface="Aptos" panose="020B0004020202020204" pitchFamily="34" charset="0"/>
                <a:cs typeface="Arial" panose="020B0604020202020204" pitchFamily="34" charset="0"/>
              </a:rPr>
              <a:t>"הגדרות תצוגה" ו-"עבור בין תצוגת מגיש להצגת שקופיות".</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4" name="Picture 3" descr="A screenshot of a computer&#10;&#10;Description automatically generated">
            <a:extLst>
              <a:ext uri="{FF2B5EF4-FFF2-40B4-BE49-F238E27FC236}">
                <a16:creationId xmlns="" xmlns:a16="http://schemas.microsoft.com/office/drawing/2014/main" id="{523FA290-C103-578A-1432-F35836A48135}"/>
              </a:ext>
            </a:extLst>
          </p:cNvPr>
          <p:cNvPicPr>
            <a:picLocks noChangeAspect="1"/>
          </p:cNvPicPr>
          <p:nvPr/>
        </p:nvPicPr>
        <p:blipFill>
          <a:blip r:embed="rId2"/>
          <a:stretch>
            <a:fillRect/>
          </a:stretch>
        </p:blipFill>
        <p:spPr>
          <a:xfrm>
            <a:off x="2163965" y="2435332"/>
            <a:ext cx="7864070" cy="4197137"/>
          </a:xfrm>
          <a:prstGeom prst="rect">
            <a:avLst/>
          </a:prstGeom>
        </p:spPr>
      </p:pic>
    </p:spTree>
    <p:extLst>
      <p:ext uri="{BB962C8B-B14F-4D97-AF65-F5344CB8AC3E}">
        <p14:creationId xmlns:p14="http://schemas.microsoft.com/office/powerpoint/2010/main" val="460018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A7971CA-E9F0-0A5E-28D3-C695F0BE08F8}"/>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53235C1B-0F4F-2040-12F3-CE6482C70EDA}"/>
              </a:ext>
            </a:extLst>
          </p:cNvPr>
          <p:cNvSpPr>
            <a:spLocks noGrp="1"/>
          </p:cNvSpPr>
          <p:nvPr>
            <p:ph type="ctrTitle"/>
          </p:nvPr>
        </p:nvSpPr>
        <p:spPr>
          <a:xfrm flipH="1">
            <a:off x="2850848" y="493865"/>
            <a:ext cx="6490303" cy="813402"/>
          </a:xfrm>
        </p:spPr>
        <p:txBody>
          <a:bodyPr>
            <a:noAutofit/>
          </a:bodyPr>
          <a:lstStyle/>
          <a:p>
            <a:pPr marR="0" lvl="0" algn="r" rtl="1">
              <a:lnSpc>
                <a:spcPct val="115000"/>
              </a:lnSpc>
              <a:spcAft>
                <a:spcPts val="800"/>
              </a:spcAft>
            </a:pPr>
            <a:r>
              <a:rPr lang="he-IL" sz="1800" kern="100" dirty="0">
                <a:latin typeface="Arial" panose="020B0604020202020204" pitchFamily="34" charset="0"/>
                <a:ea typeface="Aptos" panose="020B0004020202020204" pitchFamily="34" charset="0"/>
                <a:cs typeface="Arial" panose="020B0604020202020204" pitchFamily="34" charset="0"/>
              </a:rPr>
              <a:t>6. </a:t>
            </a:r>
            <a:r>
              <a:rPr lang="he-IL" sz="1800" kern="100" dirty="0" smtClean="0">
                <a:effectLst/>
                <a:latin typeface="Arial" panose="020B0604020202020204" pitchFamily="34" charset="0"/>
                <a:ea typeface="Aptos" panose="020B0004020202020204" pitchFamily="34" charset="0"/>
                <a:cs typeface="Arial" panose="020B0604020202020204" pitchFamily="34" charset="0"/>
              </a:rPr>
              <a:t>כעת </a:t>
            </a:r>
            <a:r>
              <a:rPr lang="he-IL" sz="1800" kern="100" dirty="0">
                <a:effectLst/>
                <a:latin typeface="Arial" panose="020B0604020202020204" pitchFamily="34" charset="0"/>
                <a:ea typeface="Aptos" panose="020B0004020202020204" pitchFamily="34" charset="0"/>
                <a:cs typeface="Arial" panose="020B0604020202020204" pitchFamily="34" charset="0"/>
              </a:rPr>
              <a:t>נמקם את הסטודנטים במסך הטלוויזיה.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6242FCB9-65CC-34F4-C1A0-7811AD4CA855}"/>
              </a:ext>
            </a:extLst>
          </p:cNvPr>
          <p:cNvSpPr txBox="1">
            <a:spLocks/>
          </p:cNvSpPr>
          <p:nvPr/>
        </p:nvSpPr>
        <p:spPr bwMode="blackWhite">
          <a:xfrm flipH="1">
            <a:off x="6925896" y="2815245"/>
            <a:ext cx="5157403" cy="1489336"/>
          </a:xfrm>
          <a:prstGeom prst="rect">
            <a:avLst/>
          </a:prstGeom>
          <a:solidFill>
            <a:srgbClr val="FFFFFF"/>
          </a:solidFill>
          <a:ln w="38100" cap="sq">
            <a:solidFill>
              <a:srgbClr val="404040"/>
            </a:solidFill>
            <a:miter lim="800000"/>
          </a:ln>
        </p:spPr>
        <p:txBody>
          <a:bodyPr vert="horz" lIns="274320" tIns="182880" rIns="274320" bIns="182880" rtlCol="0" anchor="ctr" anchorCtr="1">
            <a:noAutofit/>
          </a:bodyPr>
          <a:lstStyle>
            <a:lvl1pPr algn="ctr" defTabSz="914400" rtl="1"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marL="0" marR="0" algn="r" rtl="1">
              <a:lnSpc>
                <a:spcPct val="115000"/>
              </a:lnSpc>
              <a:spcAft>
                <a:spcPts val="800"/>
              </a:spcAft>
            </a:pPr>
            <a:r>
              <a:rPr lang="he-IL" sz="1800" kern="100" dirty="0" smtClean="0">
                <a:effectLst/>
                <a:latin typeface="Aptos" panose="020B0004020202020204" pitchFamily="34" charset="0"/>
                <a:ea typeface="Aptos" panose="020B0004020202020204" pitchFamily="34" charset="0"/>
                <a:cs typeface="Arial" panose="020B0604020202020204" pitchFamily="34" charset="0"/>
              </a:rPr>
              <a:t>מעבירים את </a:t>
            </a:r>
            <a:r>
              <a:rPr lang="he-IL" sz="1800" kern="100" dirty="0">
                <a:effectLst/>
                <a:latin typeface="Aptos" panose="020B0004020202020204" pitchFamily="34" charset="0"/>
                <a:ea typeface="Aptos" panose="020B0004020202020204" pitchFamily="34" charset="0"/>
                <a:cs typeface="Arial" panose="020B0604020202020204" pitchFamily="34" charset="0"/>
              </a:rPr>
              <a:t>חלון המשתתפים למצב </a:t>
            </a:r>
            <a:r>
              <a:rPr lang="en-US" sz="1800" kern="100" dirty="0">
                <a:effectLst/>
                <a:latin typeface="Aptos" panose="020B0004020202020204" pitchFamily="34" charset="0"/>
                <a:ea typeface="Aptos" panose="020B0004020202020204" pitchFamily="34" charset="0"/>
                <a:cs typeface="Arial" panose="020B0604020202020204" pitchFamily="34" charset="0"/>
              </a:rPr>
              <a:t>Gallery View</a:t>
            </a:r>
            <a:r>
              <a:rPr lang="he-IL" sz="1800" kern="100" dirty="0">
                <a:effectLst/>
                <a:latin typeface="Aptos" panose="020B0004020202020204" pitchFamily="34" charset="0"/>
                <a:ea typeface="Aptos" panose="020B0004020202020204" pitchFamily="34" charset="0"/>
                <a:cs typeface="Arial" panose="020B0604020202020204" pitchFamily="34" charset="0"/>
              </a:rPr>
              <a:t> על ידי לחיצה על הכפתור המסומן באדום בצילום מסך הבא</a:t>
            </a:r>
            <a:r>
              <a:rPr lang="he-IL" sz="1800" kern="100" dirty="0" smtClean="0">
                <a:effectLst/>
                <a:latin typeface="Aptos" panose="020B0004020202020204" pitchFamily="34" charset="0"/>
                <a:ea typeface="Aptos" panose="020B0004020202020204" pitchFamily="34" charset="0"/>
                <a:cs typeface="Arial" panose="020B0604020202020204" pitchFamily="34" charset="0"/>
              </a:rPr>
              <a:t>.</a:t>
            </a:r>
          </a:p>
          <a:p>
            <a:pPr marL="0" marR="0" algn="r" rtl="1">
              <a:lnSpc>
                <a:spcPct val="115000"/>
              </a:lnSpc>
              <a:spcAft>
                <a:spcPts val="800"/>
              </a:spcAft>
            </a:pPr>
            <a:r>
              <a:rPr lang="he-IL" sz="1200" kern="100" dirty="0" smtClean="0">
                <a:latin typeface="Aptos" panose="020B0004020202020204" pitchFamily="34" charset="0"/>
                <a:ea typeface="Aptos" panose="020B0004020202020204" pitchFamily="34" charset="0"/>
                <a:cs typeface="Arial" panose="020B0604020202020204" pitchFamily="34" charset="0"/>
              </a:rPr>
              <a:t>(אנא שימו לב שחלון המשתתפים לא יאפשר מצב גלריה אם אתם לבד ללא משתתפים נוספים בחדר הזום)</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3" name="Picture 2">
            <a:extLst>
              <a:ext uri="{FF2B5EF4-FFF2-40B4-BE49-F238E27FC236}">
                <a16:creationId xmlns="" xmlns:a16="http://schemas.microsoft.com/office/drawing/2014/main" id="{F2755490-9BA4-26DD-03DD-550933741418}"/>
              </a:ext>
            </a:extLst>
          </p:cNvPr>
          <p:cNvPicPr>
            <a:picLocks noChangeAspect="1"/>
          </p:cNvPicPr>
          <p:nvPr/>
        </p:nvPicPr>
        <p:blipFill>
          <a:blip r:embed="rId2"/>
          <a:stretch>
            <a:fillRect/>
          </a:stretch>
        </p:blipFill>
        <p:spPr>
          <a:xfrm>
            <a:off x="108697" y="1721169"/>
            <a:ext cx="6604558" cy="5013453"/>
          </a:xfrm>
          <a:prstGeom prst="rect">
            <a:avLst/>
          </a:prstGeom>
        </p:spPr>
      </p:pic>
      <p:sp>
        <p:nvSpPr>
          <p:cNvPr id="7" name="Title 1">
            <a:extLst>
              <a:ext uri="{FF2B5EF4-FFF2-40B4-BE49-F238E27FC236}">
                <a16:creationId xmlns="" xmlns:a16="http://schemas.microsoft.com/office/drawing/2014/main" id="{8E947FEE-F0EB-97D0-3F42-70FC3E73DD40}"/>
              </a:ext>
            </a:extLst>
          </p:cNvPr>
          <p:cNvSpPr txBox="1">
            <a:spLocks/>
          </p:cNvSpPr>
          <p:nvPr/>
        </p:nvSpPr>
        <p:spPr bwMode="blackWhite">
          <a:xfrm flipH="1">
            <a:off x="6925898" y="4632153"/>
            <a:ext cx="5157401" cy="1180405"/>
          </a:xfrm>
          <a:prstGeom prst="rect">
            <a:avLst/>
          </a:prstGeom>
          <a:solidFill>
            <a:srgbClr val="FFFFFF"/>
          </a:solidFill>
          <a:ln w="38100" cap="sq">
            <a:solidFill>
              <a:srgbClr val="404040"/>
            </a:solidFill>
            <a:miter lim="800000"/>
          </a:ln>
        </p:spPr>
        <p:txBody>
          <a:bodyPr vert="horz" lIns="274320" tIns="182880" rIns="274320" bIns="182880" rtlCol="0" anchor="ctr" anchorCtr="1">
            <a:noAutofit/>
          </a:bodyPr>
          <a:lstStyle>
            <a:lvl1pPr algn="ctr" defTabSz="914400" rtl="1"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marL="0" marR="0" algn="r" rtl="1">
              <a:lnSpc>
                <a:spcPct val="115000"/>
              </a:lnSpc>
              <a:spcAft>
                <a:spcPts val="800"/>
              </a:spcAft>
            </a:pPr>
            <a:r>
              <a:rPr lang="he-IL" sz="1800" kern="100" dirty="0" smtClean="0">
                <a:effectLst/>
                <a:latin typeface="Aptos" panose="020B0004020202020204" pitchFamily="34" charset="0"/>
                <a:ea typeface="Aptos" panose="020B0004020202020204" pitchFamily="34" charset="0"/>
                <a:cs typeface="Arial" panose="020B0604020202020204" pitchFamily="34" charset="0"/>
              </a:rPr>
              <a:t>גוררים את </a:t>
            </a:r>
            <a:r>
              <a:rPr lang="he-IL" sz="1800" kern="100" dirty="0">
                <a:effectLst/>
                <a:latin typeface="Aptos" panose="020B0004020202020204" pitchFamily="34" charset="0"/>
                <a:ea typeface="Aptos" panose="020B0004020202020204" pitchFamily="34" charset="0"/>
                <a:cs typeface="Arial" panose="020B0604020202020204" pitchFamily="34" charset="0"/>
              </a:rPr>
              <a:t>החלון המשתתפים למסך הטלוויזיה </a:t>
            </a:r>
            <a:r>
              <a:rPr lang="he-IL" sz="1800" kern="100" dirty="0" smtClean="0">
                <a:effectLst/>
                <a:latin typeface="Aptos" panose="020B0004020202020204" pitchFamily="34" charset="0"/>
                <a:ea typeface="Aptos" panose="020B0004020202020204" pitchFamily="34" charset="0"/>
                <a:cs typeface="Arial" panose="020B0604020202020204" pitchFamily="34" charset="0"/>
              </a:rPr>
              <a:t>ובאמצעות כפתור </a:t>
            </a:r>
            <a:r>
              <a:rPr lang="he-IL" sz="1800" kern="100" dirty="0">
                <a:effectLst/>
                <a:latin typeface="Aptos" panose="020B0004020202020204" pitchFamily="34" charset="0"/>
                <a:ea typeface="Aptos" panose="020B0004020202020204" pitchFamily="34" charset="0"/>
                <a:cs typeface="Arial" panose="020B0604020202020204" pitchFamily="34" charset="0"/>
              </a:rPr>
              <a:t>"שינוי גודל" </a:t>
            </a:r>
            <a:r>
              <a:rPr lang="he-IL" sz="1800" kern="100" dirty="0" smtClean="0">
                <a:effectLst/>
                <a:latin typeface="Aptos" panose="020B0004020202020204" pitchFamily="34" charset="0"/>
                <a:ea typeface="Aptos" panose="020B0004020202020204" pitchFamily="34" charset="0"/>
                <a:cs typeface="Arial" panose="020B0604020202020204" pitchFamily="34" charset="0"/>
              </a:rPr>
              <a:t>מרחיבים </a:t>
            </a:r>
            <a:r>
              <a:rPr lang="he-IL" sz="1800" kern="100" dirty="0">
                <a:effectLst/>
                <a:latin typeface="Aptos" panose="020B0004020202020204" pitchFamily="34" charset="0"/>
                <a:ea typeface="Aptos" panose="020B0004020202020204" pitchFamily="34" charset="0"/>
                <a:cs typeface="Arial" panose="020B0604020202020204" pitchFamily="34" charset="0"/>
              </a:rPr>
              <a:t>אותו עד לגבולות המסך.</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26344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6D7D911-B7E7-5B5A-8671-60B56D17D4F3}"/>
            </a:ext>
          </a:extLst>
        </p:cNvPr>
        <p:cNvGrpSpPr/>
        <p:nvPr/>
      </p:nvGrpSpPr>
      <p:grpSpPr>
        <a:xfrm>
          <a:off x="0" y="0"/>
          <a:ext cx="0" cy="0"/>
          <a:chOff x="0" y="0"/>
          <a:chExt cx="0" cy="0"/>
        </a:xfrm>
      </p:grpSpPr>
      <p:sp>
        <p:nvSpPr>
          <p:cNvPr id="6" name="Title 5">
            <a:extLst>
              <a:ext uri="{FF2B5EF4-FFF2-40B4-BE49-F238E27FC236}">
                <a16:creationId xmlns="" xmlns:a16="http://schemas.microsoft.com/office/drawing/2014/main" id="{2E065D5E-192C-C324-081F-CD9ECC1F1671}"/>
              </a:ext>
            </a:extLst>
          </p:cNvPr>
          <p:cNvSpPr>
            <a:spLocks noGrp="1"/>
          </p:cNvSpPr>
          <p:nvPr>
            <p:ph type="ctrTitle"/>
          </p:nvPr>
        </p:nvSpPr>
        <p:spPr>
          <a:xfrm flipH="1">
            <a:off x="1577281" y="370766"/>
            <a:ext cx="9015272" cy="1077788"/>
          </a:xfrm>
        </p:spPr>
        <p:txBody>
          <a:bodyPr>
            <a:normAutofit fontScale="90000"/>
          </a:bodyPr>
          <a:lstStyle/>
          <a:p>
            <a:r>
              <a:rPr lang="he-IL" sz="1800" dirty="0"/>
              <a:t>7. בסוף </a:t>
            </a:r>
            <a:r>
              <a:rPr lang="he-IL" sz="1800" dirty="0" smtClean="0"/>
              <a:t>השיעור מומלץ לאחל את המחשב, או ללחוץ </a:t>
            </a:r>
            <a:r>
              <a:rPr lang="he-IL" sz="1800" dirty="0"/>
              <a:t>על הכפתור "כיבוי כיתה היברידית" אשר נמצא על שולחן העבודה של </a:t>
            </a:r>
            <a:r>
              <a:rPr lang="he-IL" sz="1800" dirty="0" smtClean="0"/>
              <a:t>המחשב.</a:t>
            </a:r>
            <a:r>
              <a:rPr lang="en-US" sz="1800" dirty="0" smtClean="0"/>
              <a:t/>
            </a:r>
            <a:br>
              <a:rPr lang="en-US" sz="1800" dirty="0" smtClean="0"/>
            </a:br>
            <a:r>
              <a:rPr lang="he-IL" sz="1800" dirty="0" smtClean="0"/>
              <a:t>בנוסף חשוב לכבות </a:t>
            </a:r>
            <a:r>
              <a:rPr lang="he-IL" sz="1800" dirty="0"/>
              <a:t>את </a:t>
            </a:r>
            <a:r>
              <a:rPr lang="he-IL" sz="1800" dirty="0" smtClean="0"/>
              <a:t>הטלוויזיה ע"מ שהציוד ישמר במצב תקין גם עבור המרצים הבאים המשתמשים בכיתה.</a:t>
            </a:r>
            <a:endParaRPr lang="he-IL" sz="1800" dirty="0"/>
          </a:p>
        </p:txBody>
      </p:sp>
      <p:pic>
        <p:nvPicPr>
          <p:cNvPr id="8" name="Picture 7" descr="A screen on the wall&#10;&#10;Description automatically generated">
            <a:extLst>
              <a:ext uri="{FF2B5EF4-FFF2-40B4-BE49-F238E27FC236}">
                <a16:creationId xmlns="" xmlns:a16="http://schemas.microsoft.com/office/drawing/2014/main" id="{B8CFF0E8-72B4-A6E4-1E8F-33729A9C0196}"/>
              </a:ext>
            </a:extLst>
          </p:cNvPr>
          <p:cNvPicPr>
            <a:picLocks noChangeAspect="1"/>
          </p:cNvPicPr>
          <p:nvPr/>
        </p:nvPicPr>
        <p:blipFill>
          <a:blip r:embed="rId2"/>
          <a:stretch>
            <a:fillRect/>
          </a:stretch>
        </p:blipFill>
        <p:spPr>
          <a:xfrm>
            <a:off x="1577283" y="1883782"/>
            <a:ext cx="7512396" cy="4308788"/>
          </a:xfrm>
          <a:prstGeom prst="rect">
            <a:avLst/>
          </a:prstGeom>
        </p:spPr>
      </p:pic>
      <p:pic>
        <p:nvPicPr>
          <p:cNvPr id="10" name="Picture 9">
            <a:extLst>
              <a:ext uri="{FF2B5EF4-FFF2-40B4-BE49-F238E27FC236}">
                <a16:creationId xmlns="" xmlns:a16="http://schemas.microsoft.com/office/drawing/2014/main" id="{EF58FDA1-4548-FA0F-D166-00A9056E42D8}"/>
              </a:ext>
            </a:extLst>
          </p:cNvPr>
          <p:cNvPicPr>
            <a:picLocks noChangeAspect="1"/>
          </p:cNvPicPr>
          <p:nvPr/>
        </p:nvPicPr>
        <p:blipFill>
          <a:blip r:embed="rId3"/>
          <a:stretch>
            <a:fillRect/>
          </a:stretch>
        </p:blipFill>
        <p:spPr>
          <a:xfrm>
            <a:off x="9633137" y="1883782"/>
            <a:ext cx="959416" cy="1284931"/>
          </a:xfrm>
          <a:prstGeom prst="rect">
            <a:avLst/>
          </a:prstGeom>
        </p:spPr>
      </p:pic>
    </p:spTree>
    <p:extLst>
      <p:ext uri="{BB962C8B-B14F-4D97-AF65-F5344CB8AC3E}">
        <p14:creationId xmlns:p14="http://schemas.microsoft.com/office/powerpoint/2010/main" val="43007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6D7D911-B7E7-5B5A-8671-60B56D17D4F3}"/>
            </a:ext>
          </a:extLst>
        </p:cNvPr>
        <p:cNvGrpSpPr/>
        <p:nvPr/>
      </p:nvGrpSpPr>
      <p:grpSpPr>
        <a:xfrm>
          <a:off x="0" y="0"/>
          <a:ext cx="0" cy="0"/>
          <a:chOff x="0" y="0"/>
          <a:chExt cx="0" cy="0"/>
        </a:xfrm>
      </p:grpSpPr>
      <p:sp>
        <p:nvSpPr>
          <p:cNvPr id="6" name="Title 5">
            <a:extLst>
              <a:ext uri="{FF2B5EF4-FFF2-40B4-BE49-F238E27FC236}">
                <a16:creationId xmlns="" xmlns:a16="http://schemas.microsoft.com/office/drawing/2014/main" id="{2E065D5E-192C-C324-081F-CD9ECC1F1671}"/>
              </a:ext>
            </a:extLst>
          </p:cNvPr>
          <p:cNvSpPr>
            <a:spLocks noGrp="1"/>
          </p:cNvSpPr>
          <p:nvPr>
            <p:ph type="ctrTitle"/>
          </p:nvPr>
        </p:nvSpPr>
        <p:spPr>
          <a:xfrm flipH="1">
            <a:off x="1413379" y="2786162"/>
            <a:ext cx="9015272" cy="1077788"/>
          </a:xfrm>
        </p:spPr>
        <p:txBody>
          <a:bodyPr>
            <a:normAutofit/>
          </a:bodyPr>
          <a:lstStyle/>
          <a:p>
            <a:r>
              <a:rPr lang="he-IL" sz="3600" dirty="0" smtClean="0"/>
              <a:t>בהצלחה !</a:t>
            </a:r>
            <a:endParaRPr lang="he-IL" sz="3600" dirty="0"/>
          </a:p>
        </p:txBody>
      </p:sp>
    </p:spTree>
    <p:extLst>
      <p:ext uri="{BB962C8B-B14F-4D97-AF65-F5344CB8AC3E}">
        <p14:creationId xmlns:p14="http://schemas.microsoft.com/office/powerpoint/2010/main" val="763651610"/>
      </p:ext>
    </p:extLst>
  </p:cSld>
  <p:clrMapOvr>
    <a:masterClrMapping/>
  </p:clrMapOvr>
</p:sld>
</file>

<file path=ppt/theme/theme1.xml><?xml version="1.0" encoding="utf-8"?>
<a:theme xmlns:a="http://schemas.openxmlformats.org/drawingml/2006/main" name="tgt.TF10001115">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tgt.TF10001115" id="{C794C2FA-3E5B-4139-BDBB-DF9140A100B5}" vid="{A621FF6B-CAF2-402E-9756-A6EA614FC48B}"/>
    </a:ext>
  </a:extLst>
</a:theme>
</file>

<file path=docProps/app.xml><?xml version="1.0" encoding="utf-8"?>
<Properties xmlns="http://schemas.openxmlformats.org/officeDocument/2006/extended-properties" xmlns:vt="http://schemas.openxmlformats.org/officeDocument/2006/docPropsVTypes">
  <Template>{55219DE9-A2EF-4BDA-AC5B-762489AABA71}tf10001115</Template>
  <TotalTime>114</TotalTime>
  <Words>187</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Arial</vt:lpstr>
      <vt:lpstr>Gill Sans MT</vt:lpstr>
      <vt:lpstr>tgt.TF10001115</vt:lpstr>
      <vt:lpstr>מדריך להעברת שיעורים בכיתה היברידית</vt:lpstr>
      <vt:lpstr>מפעילים את המחשב, את המקרן (א) ואת הטלוויזיה (ב). ע"מ לעבור לתצוגה של שני מסכים בוחרים בשולחן העבודה את הסמל של "הפעלת כיתה היברידית" (ג)</vt:lpstr>
      <vt:lpstr>2. יש להיכנס למערכת הMOODLE ולהיכנס לפגישת ZOOM מעמוד הקורס בדרך הרגילה</vt:lpstr>
      <vt:lpstr>4. יש לפתוח את המצגת/חומרי השיעור כדי להציג אותם לסטודנטים.</vt:lpstr>
      <vt:lpstr>6. כעת נמקם את הסטודנטים במסך הטלוויזיה. </vt:lpstr>
      <vt:lpstr>7. בסוף השיעור מומלץ לאחל את המחשב, או ללחוץ על הכפתור "כיבוי כיתה היברידית" אשר נמצא על שולחן העבודה של המחשב. בנוסף חשוב לכבות את הטלוויזיה ע"מ שהציוד ישמר במצב תקין גם עבור המרצים הבאים המשתמשים בכיתה.</vt:lpstr>
      <vt:lpstr>בהצלחה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מדריך להעברת שיעורים בכיתה היברידית</dc:title>
  <dc:creator>ארתור גבורגיאן</dc:creator>
  <cp:lastModifiedBy>Rimon</cp:lastModifiedBy>
  <cp:revision>5</cp:revision>
  <dcterms:created xsi:type="dcterms:W3CDTF">2024-11-04T07:20:30Z</dcterms:created>
  <dcterms:modified xsi:type="dcterms:W3CDTF">2024-11-05T10:21:41Z</dcterms:modified>
</cp:coreProperties>
</file>