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394"/>
    <a:srgbClr val="C29902"/>
    <a:srgbClr val="896C01"/>
    <a:srgbClr val="FFC813"/>
    <a:srgbClr val="D2D3D5"/>
    <a:srgbClr val="643494"/>
    <a:srgbClr val="623393"/>
    <a:srgbClr val="FFD002"/>
    <a:srgbClr val="629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4"/>
    <p:restoredTop sz="96405"/>
  </p:normalViewPr>
  <p:slideViewPr>
    <p:cSldViewPr snapToGrid="0" snapToObjects="1">
      <p:cViewPr varScale="1">
        <p:scale>
          <a:sx n="70" d="100"/>
          <a:sy n="70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F357-960F-8646-9E05-5BA35CE7793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DE53-4B4B-0644-94EA-C5D5CDE0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5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2FBF325-27D0-D44D-BCDE-9972247B0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687956"/>
            <a:ext cx="5627829" cy="824660"/>
          </a:xfrm>
          <a:prstGeom prst="rect">
            <a:avLst/>
          </a:prstGeom>
        </p:spPr>
        <p:txBody>
          <a:bodyPr/>
          <a:lstStyle>
            <a:lvl1pPr algn="r">
              <a:defRPr sz="5400" b="1">
                <a:solidFill>
                  <a:srgbClr val="FFD0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267D1BD-7EDB-0B41-9E49-BE3E12FE45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384714"/>
            <a:ext cx="5627828" cy="495891"/>
          </a:xfrm>
          <a:prstGeom prst="rect">
            <a:avLst/>
          </a:prstGeom>
        </p:spPr>
        <p:txBody>
          <a:bodyPr/>
          <a:lstStyle>
            <a:lvl1pPr marL="0" indent="0" algn="r" rtl="1">
              <a:buFontTx/>
              <a:buNone/>
              <a:defRPr>
                <a:solidFill>
                  <a:schemeClr val="bg1"/>
                </a:solidFill>
              </a:defRPr>
            </a:lvl1pPr>
            <a:lvl2pPr marL="457200" marR="0" indent="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</a:lstStyle>
          <a:p>
            <a:pPr lvl="1"/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8781EF2-6B4B-C546-A7B7-923627243B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140" y="3128932"/>
            <a:ext cx="5627688" cy="887412"/>
          </a:xfrm>
          <a:prstGeom prst="rect">
            <a:avLst/>
          </a:prstGeom>
        </p:spPr>
        <p:txBody>
          <a:bodyPr/>
          <a:lstStyle>
            <a:lvl1pPr marL="0" indent="0" algn="r" rtl="1">
              <a:buFontTx/>
              <a:buNone/>
              <a:defRPr>
                <a:solidFill>
                  <a:srgbClr val="FFD002"/>
                </a:solidFill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37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רשי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0CD8FEB2-0277-DAD6-AD68-F6887D712EF9}"/>
              </a:ext>
            </a:extLst>
          </p:cNvPr>
          <p:cNvSpPr/>
          <p:nvPr userDrawn="1"/>
        </p:nvSpPr>
        <p:spPr>
          <a:xfrm>
            <a:off x="9300754" y="5665788"/>
            <a:ext cx="2053046" cy="909183"/>
          </a:xfrm>
          <a:prstGeom prst="roundRect">
            <a:avLst/>
          </a:prstGeom>
          <a:solidFill>
            <a:srgbClr val="6533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3893DB5-BC21-1047-54E0-75F53063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sp>
        <p:nvSpPr>
          <p:cNvPr id="5" name="מציין מיקום של SmartArt 4">
            <a:extLst>
              <a:ext uri="{FF2B5EF4-FFF2-40B4-BE49-F238E27FC236}">
                <a16:creationId xmlns:a16="http://schemas.microsoft.com/office/drawing/2014/main" id="{682CCA10-88B4-FC40-66A5-E79BF9E2C3A9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38200" y="2151529"/>
            <a:ext cx="10515600" cy="35142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356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+ תוכ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0390D1-D525-9D44-ABD6-35FDFB7816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C5FB019-5295-2F75-DBBF-F0DB0E505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3437" y="2421204"/>
            <a:ext cx="5611907" cy="3916102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marL="285750" marR="0" indent="-28575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4pPr>
            <a:lvl5pPr algn="r" rtl="1">
              <a:defRPr/>
            </a:lvl5pPr>
          </a:lstStyle>
          <a:p>
            <a:pPr lvl="3"/>
            <a:endParaRPr lang="en-US" dirty="0"/>
          </a:p>
        </p:txBody>
      </p:sp>
      <p:sp>
        <p:nvSpPr>
          <p:cNvPr id="5" name="מציין מיקום תוכן 7">
            <a:extLst>
              <a:ext uri="{FF2B5EF4-FFF2-40B4-BE49-F238E27FC236}">
                <a16:creationId xmlns:a16="http://schemas.microsoft.com/office/drawing/2014/main" id="{43403939-2791-CB07-B27A-EB88BB0C17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5153" y="2421204"/>
            <a:ext cx="5611907" cy="391610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he-IL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8AC762B-CD4F-EE85-D581-CE8FBB57A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53" y="745642"/>
            <a:ext cx="11570191" cy="824660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23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טקסט + תוכ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D7CDFA43-DAF9-B940-E753-41760F7F8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C5FB019-5295-2F75-DBBF-F0DB0E505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5084" y="2421204"/>
            <a:ext cx="5360896" cy="3916102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marL="0" marR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4pPr>
            <a:lvl5pPr algn="r" rtl="1">
              <a:defRPr/>
            </a:lvl5pPr>
          </a:lstStyle>
          <a:p>
            <a:pPr lvl="3"/>
            <a:endParaRPr lang="en-US" dirty="0"/>
          </a:p>
        </p:txBody>
      </p:sp>
      <p:sp>
        <p:nvSpPr>
          <p:cNvPr id="5" name="מציין מיקום תוכן 7">
            <a:extLst>
              <a:ext uri="{FF2B5EF4-FFF2-40B4-BE49-F238E27FC236}">
                <a16:creationId xmlns:a16="http://schemas.microsoft.com/office/drawing/2014/main" id="{43403939-2791-CB07-B27A-EB88BB0C17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5153" y="2421204"/>
            <a:ext cx="4159623" cy="391610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he-IL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8AC762B-CD4F-EE85-D581-CE8FBB57A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53" y="745642"/>
            <a:ext cx="9950827" cy="824660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1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טקסט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54C02D-A66B-C34F-976E-1182F8BD9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23780406-9517-884A-860C-568FA4C40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611" y="1568229"/>
            <a:ext cx="10214172" cy="824660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rgbClr val="6233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6030DCC-5893-E04E-8993-F34DF50A9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612" y="2633605"/>
            <a:ext cx="10214172" cy="60201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mtClean="0">
                <a:solidFill>
                  <a:srgbClr val="623393"/>
                </a:solidFill>
                <a:effectLst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>
              <a:solidFill>
                <a:srgbClr val="FDC70B"/>
              </a:solidFill>
              <a:effectLst/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D21D63E-5899-F8CF-C4D5-20A87807E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0611" y="3622383"/>
            <a:ext cx="10214171" cy="3047357"/>
          </a:xfrm>
          <a:prstGeom prst="rect">
            <a:avLst/>
          </a:prstGeom>
        </p:spPr>
        <p:txBody>
          <a:bodyPr/>
          <a:lstStyle>
            <a:lvl1pPr marL="0" indent="0" algn="r" rtl="1">
              <a:buFontTx/>
              <a:buNone/>
              <a:defRPr>
                <a:solidFill>
                  <a:srgbClr val="623393"/>
                </a:solidFill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1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מעב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F065D-DEFF-DA4B-AB69-7B92B13B7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8225483-89CE-A84F-8F0C-3494DE497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464" y="3231357"/>
            <a:ext cx="7873071" cy="824660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6233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2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תוכן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F065D-DEFF-DA4B-AB69-7B92B13B7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07B95D3-3145-B6D6-983D-7CEE15C1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E0BB15EC-AA40-5EED-D7FC-8BB6ADAEB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298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611558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מעבר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D73F09-E677-0C49-A3D7-875E130A5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32BD414C-2AA2-A84C-BC21-E6D24F05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464" y="2512900"/>
            <a:ext cx="7873071" cy="824660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6233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ריק אפ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D73F09-E677-0C49-A3D7-875E130A5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92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רשי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D73F09-E677-0C49-A3D7-875E130A5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9DE4742-D1D5-3075-26D1-DE52AC8D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endParaRPr lang="he-IL" dirty="0"/>
          </a:p>
        </p:txBody>
      </p:sp>
      <p:sp>
        <p:nvSpPr>
          <p:cNvPr id="6" name="מציין מיקום של SmartArt 5">
            <a:extLst>
              <a:ext uri="{FF2B5EF4-FFF2-40B4-BE49-F238E27FC236}">
                <a16:creationId xmlns:a16="http://schemas.microsoft.com/office/drawing/2014/main" id="{8EC52779-D789-D73C-8D91-DFD2BF0922D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2053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סיו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6DA0F2-FB96-5542-B187-B56C4EFB0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2BA9CC-F910-8B44-AA72-A7855A054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688" y="2826409"/>
            <a:ext cx="7394623" cy="824660"/>
          </a:xfrm>
          <a:prstGeom prst="rect">
            <a:avLst/>
          </a:prstGeom>
        </p:spPr>
        <p:txBody>
          <a:bodyPr/>
          <a:lstStyle>
            <a:lvl1pPr algn="ctr">
              <a:defRPr sz="7200" b="1">
                <a:solidFill>
                  <a:srgbClr val="FFD0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9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טקסט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11BA08-5CAE-8C1D-4503-84B8E1AB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CDC733F-2AF4-C31E-85D0-20D4A6ED9ACA}"/>
              </a:ext>
            </a:extLst>
          </p:cNvPr>
          <p:cNvSpPr/>
          <p:nvPr userDrawn="1"/>
        </p:nvSpPr>
        <p:spPr>
          <a:xfrm>
            <a:off x="9413966" y="4993821"/>
            <a:ext cx="2603863" cy="1785258"/>
          </a:xfrm>
          <a:prstGeom prst="rect">
            <a:avLst/>
          </a:prstGeom>
          <a:solidFill>
            <a:srgbClr val="64349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290C152-8DFE-430E-159B-44986D108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16138"/>
            <a:ext cx="10515600" cy="3770312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84741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סיו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368BE-59ED-BB49-8BE4-154BD47E7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C4B401D7-61B6-1240-9462-F37C810D0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688" y="2826409"/>
            <a:ext cx="7394623" cy="824660"/>
          </a:xfrm>
          <a:prstGeom prst="rect">
            <a:avLst/>
          </a:prstGeom>
        </p:spPr>
        <p:txBody>
          <a:bodyPr/>
          <a:lstStyle>
            <a:lvl1pPr algn="ctr">
              <a:defRPr sz="7200" b="1">
                <a:solidFill>
                  <a:srgbClr val="FFD0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BD07BD-832A-914A-8E8D-E7CF0B1C4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6B1954D3-9428-8D4C-84A3-BDF3E6FDC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464" y="897006"/>
            <a:ext cx="5627829" cy="1500662"/>
          </a:xfrm>
          <a:prstGeom prst="rect">
            <a:avLst/>
          </a:prstGeom>
        </p:spPr>
        <p:txBody>
          <a:bodyPr/>
          <a:lstStyle>
            <a:lvl1pPr algn="r">
              <a:defRPr sz="5400" b="1">
                <a:solidFill>
                  <a:srgbClr val="6233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6A1FC0C8-62CF-C643-9227-A919CDBAE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463" y="2618847"/>
            <a:ext cx="5627829" cy="107512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mtClean="0">
                <a:solidFill>
                  <a:srgbClr val="623393"/>
                </a:solidFill>
                <a:effectLst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669FC1A-C47A-4343-8116-5FE1690F3E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3605" y="3913286"/>
            <a:ext cx="5627688" cy="887412"/>
          </a:xfrm>
          <a:prstGeom prst="rect">
            <a:avLst/>
          </a:prstGeom>
        </p:spPr>
        <p:txBody>
          <a:bodyPr/>
          <a:lstStyle>
            <a:lvl1pPr marL="0" indent="0" algn="r" rtl="1">
              <a:buFontTx/>
              <a:buNone/>
              <a:defRPr>
                <a:solidFill>
                  <a:srgbClr val="623393"/>
                </a:solidFill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7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טקס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BD07BD-832A-914A-8E8D-E7CF0B1C4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691D43FD-B82F-D0C2-3C55-1DF0B42B2846}"/>
              </a:ext>
            </a:extLst>
          </p:cNvPr>
          <p:cNvSpPr/>
          <p:nvPr userDrawn="1"/>
        </p:nvSpPr>
        <p:spPr>
          <a:xfrm>
            <a:off x="333375" y="209550"/>
            <a:ext cx="1876425" cy="923925"/>
          </a:xfrm>
          <a:prstGeom prst="rect">
            <a:avLst/>
          </a:prstGeom>
          <a:solidFill>
            <a:srgbClr val="D2D3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E8BF8D7-5F3D-7C97-4B1F-9F6657AA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טקסט 3">
            <a:extLst>
              <a:ext uri="{FF2B5EF4-FFF2-40B4-BE49-F238E27FC236}">
                <a16:creationId xmlns:a16="http://schemas.microsoft.com/office/drawing/2014/main" id="{7FD82DC6-148C-E007-0FDE-B22836F17C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16138"/>
            <a:ext cx="10515600" cy="37703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67033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+ טקס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BD07BD-832A-914A-8E8D-E7CF0B1C4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691D43FD-B82F-D0C2-3C55-1DF0B42B2846}"/>
              </a:ext>
            </a:extLst>
          </p:cNvPr>
          <p:cNvSpPr/>
          <p:nvPr userDrawn="1"/>
        </p:nvSpPr>
        <p:spPr>
          <a:xfrm>
            <a:off x="333375" y="209550"/>
            <a:ext cx="1876425" cy="923925"/>
          </a:xfrm>
          <a:prstGeom prst="rect">
            <a:avLst/>
          </a:prstGeom>
          <a:solidFill>
            <a:srgbClr val="D2D3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7AA96A06-29C2-A2B4-28F2-B9C94631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912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88154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ED127B-EC0A-7245-ADBC-C6B3146AE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AC05DCAC-1C73-7348-B9DC-69D0765C1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085" y="1580909"/>
            <a:ext cx="5627829" cy="824660"/>
          </a:xfrm>
          <a:prstGeom prst="rect">
            <a:avLst/>
          </a:prstGeom>
        </p:spPr>
        <p:txBody>
          <a:bodyPr/>
          <a:lstStyle>
            <a:lvl1pPr algn="ctr">
              <a:defRPr lang="he-IL" sz="5400" b="1" kern="1200" dirty="0" smtClean="0">
                <a:solidFill>
                  <a:srgbClr val="6233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1A5650CD-DD90-A647-9611-8913A857E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080" y="2936613"/>
            <a:ext cx="7863840" cy="45265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2400" kern="1200" dirty="0">
                <a:solidFill>
                  <a:schemeClr val="tx1"/>
                </a:solidFill>
                <a:effectLst/>
                <a:latin typeface="Arial Hebrew" pitchFamily="2" charset="-79"/>
                <a:ea typeface="+mn-ea"/>
                <a:cs typeface="Arial Hebrew" pitchFamily="2" charset="-79"/>
              </a:defRPr>
            </a:lvl1pPr>
          </a:lstStyle>
          <a:p>
            <a:pPr rtl="1"/>
            <a:endParaRPr lang="he-IL" dirty="0">
              <a:solidFill>
                <a:srgbClr val="FDC70B"/>
              </a:solidFill>
              <a:effectLst/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401C81E-86E8-2C45-8259-5C0AEEB9D3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6373" y="3853155"/>
            <a:ext cx="5627688" cy="887412"/>
          </a:xfrm>
          <a:prstGeom prst="rect">
            <a:avLst/>
          </a:prstGeom>
        </p:spPr>
        <p:txBody>
          <a:bodyPr/>
          <a:lstStyle>
            <a:lvl1pPr marL="0" indent="0" algn="ctr" rtl="1">
              <a:buFontTx/>
              <a:buNone/>
              <a:defRPr>
                <a:solidFill>
                  <a:srgbClr val="623393"/>
                </a:solidFill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99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114D7A-58ED-694F-9DBB-52C976CBE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8417CCB-5A6D-0D41-BA2D-76644C002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086" y="1763789"/>
            <a:ext cx="5627829" cy="824660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solidFill>
                  <a:srgbClr val="6233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F593FC34-6384-7440-A255-8813A2969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080" y="3191209"/>
            <a:ext cx="7863840" cy="452653"/>
          </a:xfrm>
          <a:prstGeom prst="rect">
            <a:avLst/>
          </a:prstGeom>
        </p:spPr>
        <p:txBody>
          <a:bodyPr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mtClean="0">
                <a:solidFill>
                  <a:schemeClr val="tx1"/>
                </a:solidFill>
                <a:effectLst/>
              </a:defRPr>
            </a:lvl1pPr>
          </a:lstStyle>
          <a:p>
            <a:pPr rtl="1"/>
            <a:endParaRPr lang="he-IL" dirty="0">
              <a:solidFill>
                <a:srgbClr val="FDC70B"/>
              </a:solidFill>
              <a:effectLst/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3C6C3E6-2F5D-FA40-8B7C-F6069FCD9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2156" y="4210766"/>
            <a:ext cx="5627688" cy="887412"/>
          </a:xfrm>
          <a:prstGeom prst="rect">
            <a:avLst/>
          </a:prstGeom>
        </p:spPr>
        <p:txBody>
          <a:bodyPr/>
          <a:lstStyle>
            <a:lvl1pPr marL="0" indent="0" algn="ctr" rtl="1">
              <a:buFontTx/>
              <a:buNone/>
              <a:defRPr>
                <a:solidFill>
                  <a:srgbClr val="623393"/>
                </a:solidFill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91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טקסט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8559A0-798E-D940-A42F-ED191E00B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A1CB90D3-BCD8-BD48-97F8-A2920F633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3" y="1034813"/>
            <a:ext cx="7674343" cy="824660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rgbClr val="FFD0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B4357483-B053-B541-9312-9695F43FB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543" y="1850955"/>
            <a:ext cx="7674343" cy="526485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>
              <a:solidFill>
                <a:srgbClr val="FDC70B"/>
              </a:solidFill>
              <a:effectLst/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6E55BC-8475-1046-8E5B-380676EF2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7543" y="2675614"/>
            <a:ext cx="7674343" cy="3782336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marL="285750" marR="0" indent="-28575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4pPr>
            <a:lvl5pPr algn="r" rtl="1">
              <a:defRPr/>
            </a:lvl5pPr>
          </a:lstStyle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5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+ תוכן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C1643D-3EAE-794D-B2FF-4B1AD9C22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7E2228E-89F1-9045-A34F-A4E973B8EC33}"/>
              </a:ext>
            </a:extLst>
          </p:cNvPr>
          <p:cNvSpPr txBox="1">
            <a:spLocks/>
          </p:cNvSpPr>
          <p:nvPr userDrawn="1"/>
        </p:nvSpPr>
        <p:spPr>
          <a:xfrm>
            <a:off x="5390604" y="734367"/>
            <a:ext cx="5627829" cy="82466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FD00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1FD1C530-5468-1C41-9DEA-CC8E50D09BDD}"/>
              </a:ext>
            </a:extLst>
          </p:cNvPr>
          <p:cNvSpPr txBox="1">
            <a:spLocks/>
          </p:cNvSpPr>
          <p:nvPr userDrawn="1"/>
        </p:nvSpPr>
        <p:spPr>
          <a:xfrm>
            <a:off x="3344091" y="1550509"/>
            <a:ext cx="7674343" cy="526485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280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e-IL" dirty="0">
              <a:solidFill>
                <a:srgbClr val="FDC70B"/>
              </a:solidFill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51DA28-3F3B-8D4E-B3C5-9832010B8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941" y="2421204"/>
            <a:ext cx="5420403" cy="3916102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marL="285750" marR="0" indent="-28575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4pPr>
            <a:lvl5pPr algn="r" rtl="1">
              <a:defRPr/>
            </a:lvl5pPr>
          </a:lstStyle>
          <a:p>
            <a:pPr lvl="3"/>
            <a:endParaRPr lang="en-US" dirty="0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FB79145F-A58E-B81D-086A-1E61B30AD0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0518" y="2421204"/>
            <a:ext cx="4261042" cy="39161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he-IL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0379F14-9585-A740-26D5-34CA737AE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001" y="745642"/>
            <a:ext cx="7674343" cy="824660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rgbClr val="FFD0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8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102EB8-8C0C-554B-B24A-69658562D0B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418" y="0"/>
            <a:ext cx="12192000" cy="685800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2947625-6C67-E24D-A618-FD32EE9A0488}"/>
              </a:ext>
            </a:extLst>
          </p:cNvPr>
          <p:cNvSpPr txBox="1">
            <a:spLocks/>
          </p:cNvSpPr>
          <p:nvPr userDrawn="1"/>
        </p:nvSpPr>
        <p:spPr>
          <a:xfrm>
            <a:off x="6195551" y="1509280"/>
            <a:ext cx="5627829" cy="82466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rgbClr val="FFD00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F171BA5-E1B5-B742-8CA3-B7A8C10AB7A8}"/>
              </a:ext>
            </a:extLst>
          </p:cNvPr>
          <p:cNvSpPr txBox="1">
            <a:spLocks/>
          </p:cNvSpPr>
          <p:nvPr userDrawn="1"/>
        </p:nvSpPr>
        <p:spPr>
          <a:xfrm>
            <a:off x="5880240" y="2743698"/>
            <a:ext cx="5843588" cy="495891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marR="0" indent="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2D63DC1-689D-434E-8AA0-A89F12808DD6}"/>
              </a:ext>
            </a:extLst>
          </p:cNvPr>
          <p:cNvSpPr txBox="1">
            <a:spLocks/>
          </p:cNvSpPr>
          <p:nvPr userDrawn="1"/>
        </p:nvSpPr>
        <p:spPr>
          <a:xfrm>
            <a:off x="6096000" y="3475038"/>
            <a:ext cx="5627688" cy="887412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FFD002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E4C5F2D-23C8-4130-1C12-A6827C09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21B82E-FEDF-6F48-E204-E9D9933F1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0152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51" r:id="rId3"/>
    <p:sldLayoutId id="2147483666" r:id="rId4"/>
    <p:sldLayoutId id="2147483671" r:id="rId5"/>
    <p:sldLayoutId id="2147483652" r:id="rId6"/>
    <p:sldLayoutId id="2147483653" r:id="rId7"/>
    <p:sldLayoutId id="2147483654" r:id="rId8"/>
    <p:sldLayoutId id="2147483655" r:id="rId9"/>
    <p:sldLayoutId id="2147483664" r:id="rId10"/>
    <p:sldLayoutId id="2147483657" r:id="rId11"/>
    <p:sldLayoutId id="2147483669" r:id="rId12"/>
    <p:sldLayoutId id="2147483658" r:id="rId13"/>
    <p:sldLayoutId id="2147483660" r:id="rId14"/>
    <p:sldLayoutId id="2147483667" r:id="rId15"/>
    <p:sldLayoutId id="2147483661" r:id="rId16"/>
    <p:sldLayoutId id="2147483670" r:id="rId17"/>
    <p:sldLayoutId id="2147483668" r:id="rId18"/>
    <p:sldLayoutId id="2147483662" r:id="rId19"/>
    <p:sldLayoutId id="2147483663" r:id="rId20"/>
  </p:sldLayoutIdLst>
  <p:hf hd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4400" b="1" kern="1200" dirty="0">
          <a:solidFill>
            <a:srgbClr val="FFD00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CA6C69-E0EA-C9C4-20E1-2B88360EF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FB80A56-3533-8E8A-0A87-C202D57E1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CF5C11E-5F6F-3185-308D-25908127F8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44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התאמה אישית 6">
      <a:dk1>
        <a:srgbClr val="7030A0"/>
      </a:dk1>
      <a:lt1>
        <a:srgbClr val="D8D8D8"/>
      </a:lt1>
      <a:dk2>
        <a:srgbClr val="44546A"/>
      </a:dk2>
      <a:lt2>
        <a:srgbClr val="F2F2F2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C000"/>
      </a:accent5>
      <a:accent6>
        <a:srgbClr val="70AD47"/>
      </a:accent6>
      <a:hlink>
        <a:srgbClr val="D8D8D8"/>
      </a:hlink>
      <a:folHlink>
        <a:srgbClr val="E3D0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Arial Hebrew</vt:lpstr>
      <vt:lpstr>Calibri</vt:lpstr>
      <vt:lpstr>Office Theme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נדב יעקב</dc:creator>
  <cp:lastModifiedBy>יואב גז</cp:lastModifiedBy>
  <cp:revision>46</cp:revision>
  <dcterms:created xsi:type="dcterms:W3CDTF">2023-05-24T16:02:25Z</dcterms:created>
  <dcterms:modified xsi:type="dcterms:W3CDTF">2023-07-24T11:25:24Z</dcterms:modified>
</cp:coreProperties>
</file>