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53394"/>
    <a:srgbClr val="C29902"/>
    <a:srgbClr val="896C01"/>
    <a:srgbClr val="FFC813"/>
    <a:srgbClr val="D2D3D5"/>
    <a:srgbClr val="643494"/>
    <a:srgbClr val="623393"/>
    <a:srgbClr val="FFD002"/>
    <a:srgbClr val="6297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764"/>
    <p:restoredTop sz="96405"/>
  </p:normalViewPr>
  <p:slideViewPr>
    <p:cSldViewPr snapToGrid="0" snapToObjects="1">
      <p:cViewPr varScale="1">
        <p:scale>
          <a:sx n="70" d="100"/>
          <a:sy n="70" d="100"/>
        </p:scale>
        <p:origin x="3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9" d="100"/>
          <a:sy n="99" d="100"/>
        </p:scale>
        <p:origin x="427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51F357-960F-8646-9E05-5BA35CE77934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36DE53-4B4B-0644-94EA-C5D5CDE0D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354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ראשית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>
            <a:extLst>
              <a:ext uri="{FF2B5EF4-FFF2-40B4-BE49-F238E27FC236}">
                <a16:creationId xmlns:a16="http://schemas.microsoft.com/office/drawing/2014/main" id="{12FBF325-27D0-D44D-BCDE-9972247B02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5999" y="1687956"/>
            <a:ext cx="5627829" cy="824660"/>
          </a:xfrm>
          <a:prstGeom prst="rect">
            <a:avLst/>
          </a:prstGeom>
        </p:spPr>
        <p:txBody>
          <a:bodyPr/>
          <a:lstStyle>
            <a:lvl1pPr algn="r">
              <a:defRPr sz="5400" b="1">
                <a:solidFill>
                  <a:srgbClr val="FFD00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B267D1BD-7EDB-0B41-9E49-BE3E12FE45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5999" y="4384714"/>
            <a:ext cx="5627828" cy="495891"/>
          </a:xfrm>
          <a:prstGeom prst="rect">
            <a:avLst/>
          </a:prstGeom>
        </p:spPr>
        <p:txBody>
          <a:bodyPr/>
          <a:lstStyle>
            <a:lvl1pPr marL="0" indent="0" algn="r" rtl="1">
              <a:buFontTx/>
              <a:buNone/>
              <a:defRPr>
                <a:solidFill>
                  <a:schemeClr val="bg1"/>
                </a:solidFill>
              </a:defRPr>
            </a:lvl1pPr>
            <a:lvl2pPr marL="457200" marR="0" indent="0" algn="r" defTabSz="914400" rtl="1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solidFill>
                  <a:schemeClr val="bg1"/>
                </a:solidFill>
              </a:defRPr>
            </a:lvl2pPr>
            <a:lvl3pPr algn="r" rtl="1">
              <a:defRPr>
                <a:solidFill>
                  <a:schemeClr val="bg1"/>
                </a:solidFill>
              </a:defRPr>
            </a:lvl3pPr>
            <a:lvl4pPr algn="r" rtl="1">
              <a:defRPr>
                <a:solidFill>
                  <a:schemeClr val="bg1"/>
                </a:solidFill>
              </a:defRPr>
            </a:lvl4pPr>
            <a:lvl5pPr algn="r" rtl="1">
              <a:defRPr>
                <a:solidFill>
                  <a:schemeClr val="bg1"/>
                </a:solidFill>
              </a:defRPr>
            </a:lvl5pPr>
          </a:lstStyle>
          <a:p>
            <a:pPr lvl="1"/>
            <a:endParaRPr lang="en-US" dirty="0"/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F8781EF2-6B4B-C546-A7B7-923627243BE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96140" y="3128932"/>
            <a:ext cx="5627688" cy="887412"/>
          </a:xfrm>
          <a:prstGeom prst="rect">
            <a:avLst/>
          </a:prstGeom>
        </p:spPr>
        <p:txBody>
          <a:bodyPr/>
          <a:lstStyle>
            <a:lvl1pPr marL="0" indent="0" algn="r" rtl="1">
              <a:buFontTx/>
              <a:buNone/>
              <a:defRPr>
                <a:solidFill>
                  <a:srgbClr val="FFD002"/>
                </a:solidFill>
              </a:defRPr>
            </a:lvl1pPr>
            <a:lvl2pPr algn="r" rtl="1">
              <a:defRPr/>
            </a:lvl2pPr>
            <a:lvl3pPr algn="r" rtl="1">
              <a:defRPr/>
            </a:lvl3pPr>
            <a:lvl4pPr algn="r" rtl="1">
              <a:defRPr/>
            </a:lvl4pPr>
            <a:lvl5pPr algn="r" rtl="1">
              <a:defRPr/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6378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+טקסט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311BA08-5CAE-8C1D-4503-84B8E1AB0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מלבן 4">
            <a:extLst>
              <a:ext uri="{FF2B5EF4-FFF2-40B4-BE49-F238E27FC236}">
                <a16:creationId xmlns:a16="http://schemas.microsoft.com/office/drawing/2014/main" id="{FCDC733F-2AF4-C31E-85D0-20D4A6ED9ACA}"/>
              </a:ext>
            </a:extLst>
          </p:cNvPr>
          <p:cNvSpPr/>
          <p:nvPr userDrawn="1"/>
        </p:nvSpPr>
        <p:spPr>
          <a:xfrm>
            <a:off x="9413966" y="4993821"/>
            <a:ext cx="2603863" cy="1785258"/>
          </a:xfrm>
          <a:prstGeom prst="rect">
            <a:avLst/>
          </a:prstGeom>
          <a:solidFill>
            <a:srgbClr val="643494"/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2290C152-8DFE-430E-159B-44986D108ED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2116138"/>
            <a:ext cx="10515600" cy="3770312"/>
          </a:xfrm>
        </p:spPr>
        <p:txBody>
          <a:bodyPr/>
          <a:lstStyle/>
          <a:p>
            <a:pPr lvl="0"/>
            <a:r>
              <a:rPr lang="he-IL" dirty="0"/>
              <a:t>לחץ כדי לערוך סגנונות טקסט של תבנית בסיס</a:t>
            </a:r>
          </a:p>
          <a:p>
            <a:pPr lvl="1"/>
            <a:r>
              <a:rPr lang="he-IL" dirty="0"/>
              <a:t>רמה שנייה</a:t>
            </a:r>
          </a:p>
          <a:p>
            <a:pPr lvl="2"/>
            <a:r>
              <a:rPr lang="he-IL" dirty="0"/>
              <a:t>רמה שלישית</a:t>
            </a:r>
          </a:p>
          <a:p>
            <a:pPr lvl="3"/>
            <a:r>
              <a:rPr lang="he-IL" dirty="0"/>
              <a:t>רמה רביעית</a:t>
            </a:r>
          </a:p>
          <a:p>
            <a:pPr lvl="4"/>
            <a:r>
              <a:rPr lang="he-IL" dirty="0"/>
              <a:t>רמה חמישית</a:t>
            </a:r>
          </a:p>
        </p:txBody>
      </p:sp>
    </p:spTree>
    <p:extLst>
      <p:ext uri="{BB962C8B-B14F-4D97-AF65-F5344CB8AC3E}">
        <p14:creationId xmlns:p14="http://schemas.microsoft.com/office/powerpoint/2010/main" val="28474101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ראשית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2BD07BD-832A-914A-8E8D-E7CF0B1C45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6B1954D3-9428-8D4C-84A3-BDF3E6FDC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43464" y="897006"/>
            <a:ext cx="5627829" cy="1500662"/>
          </a:xfrm>
          <a:prstGeom prst="rect">
            <a:avLst/>
          </a:prstGeom>
        </p:spPr>
        <p:txBody>
          <a:bodyPr/>
          <a:lstStyle>
            <a:lvl1pPr algn="r">
              <a:defRPr sz="5400" b="1">
                <a:solidFill>
                  <a:srgbClr val="62339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" name="Subtitle 4">
            <a:extLst>
              <a:ext uri="{FF2B5EF4-FFF2-40B4-BE49-F238E27FC236}">
                <a16:creationId xmlns:a16="http://schemas.microsoft.com/office/drawing/2014/main" id="{6A1FC0C8-62CF-C643-9227-A919CDBAE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43463" y="2618847"/>
            <a:ext cx="5627829" cy="1075123"/>
          </a:xfrm>
          <a:prstGeom prst="rect">
            <a:avLst/>
          </a:prstGeom>
        </p:spPr>
        <p:txBody>
          <a:bodyPr/>
          <a:lstStyle>
            <a:lvl1pPr marL="0" marR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mtClean="0">
                <a:solidFill>
                  <a:srgbClr val="623393"/>
                </a:solidFill>
                <a:effectLst/>
              </a:defRPr>
            </a:lvl1pPr>
          </a:lstStyle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e-IL" dirty="0"/>
          </a:p>
        </p:txBody>
      </p:sp>
      <p:sp>
        <p:nvSpPr>
          <p:cNvPr id="6" name="Text Placeholder 10">
            <a:extLst>
              <a:ext uri="{FF2B5EF4-FFF2-40B4-BE49-F238E27FC236}">
                <a16:creationId xmlns:a16="http://schemas.microsoft.com/office/drawing/2014/main" id="{4669FC1A-C47A-4343-8116-5FE1690F3E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43605" y="3913286"/>
            <a:ext cx="5627688" cy="887412"/>
          </a:xfrm>
          <a:prstGeom prst="rect">
            <a:avLst/>
          </a:prstGeom>
        </p:spPr>
        <p:txBody>
          <a:bodyPr/>
          <a:lstStyle>
            <a:lvl1pPr marL="0" indent="0" algn="r" rtl="1">
              <a:buFontTx/>
              <a:buNone/>
              <a:defRPr>
                <a:solidFill>
                  <a:srgbClr val="623393"/>
                </a:solidFill>
              </a:defRPr>
            </a:lvl1pPr>
            <a:lvl2pPr algn="r" rtl="1">
              <a:defRPr/>
            </a:lvl2pPr>
            <a:lvl3pPr algn="r" rtl="1">
              <a:defRPr/>
            </a:lvl3pPr>
            <a:lvl4pPr algn="r" rtl="1">
              <a:defRPr/>
            </a:lvl4pPr>
            <a:lvl5pPr algn="r" rtl="1">
              <a:defRPr/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10757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+ טקסט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2BD07BD-832A-914A-8E8D-E7CF0B1C45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מלבן 6">
            <a:extLst>
              <a:ext uri="{FF2B5EF4-FFF2-40B4-BE49-F238E27FC236}">
                <a16:creationId xmlns:a16="http://schemas.microsoft.com/office/drawing/2014/main" id="{691D43FD-B82F-D0C2-3C55-1DF0B42B2846}"/>
              </a:ext>
            </a:extLst>
          </p:cNvPr>
          <p:cNvSpPr/>
          <p:nvPr userDrawn="1"/>
        </p:nvSpPr>
        <p:spPr>
          <a:xfrm>
            <a:off x="333375" y="209550"/>
            <a:ext cx="1876425" cy="923925"/>
          </a:xfrm>
          <a:prstGeom prst="rect">
            <a:avLst/>
          </a:prstGeom>
          <a:solidFill>
            <a:srgbClr val="D2D3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" name="כותרת 1">
            <a:extLst>
              <a:ext uri="{FF2B5EF4-FFF2-40B4-BE49-F238E27FC236}">
                <a16:creationId xmlns:a16="http://schemas.microsoft.com/office/drawing/2014/main" id="{CE8BF8D7-5F3D-7C97-4B1F-9F6657AA4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5" name="מציין מיקום טקסט 3">
            <a:extLst>
              <a:ext uri="{FF2B5EF4-FFF2-40B4-BE49-F238E27FC236}">
                <a16:creationId xmlns:a16="http://schemas.microsoft.com/office/drawing/2014/main" id="{7FD82DC6-148C-E007-0FDE-B22836F17C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2116138"/>
            <a:ext cx="10515600" cy="377031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he-IL" dirty="0"/>
              <a:t>לחץ כדי לערוך סגנונות טקסט של תבנית בסיס</a:t>
            </a:r>
          </a:p>
          <a:p>
            <a:pPr lvl="1"/>
            <a:r>
              <a:rPr lang="he-IL" dirty="0"/>
              <a:t>רמה שנייה</a:t>
            </a:r>
          </a:p>
          <a:p>
            <a:pPr lvl="2"/>
            <a:r>
              <a:rPr lang="he-IL" dirty="0"/>
              <a:t>רמה שלישית</a:t>
            </a:r>
          </a:p>
          <a:p>
            <a:pPr lvl="3"/>
            <a:r>
              <a:rPr lang="he-IL" dirty="0"/>
              <a:t>רמה רביעית</a:t>
            </a:r>
          </a:p>
          <a:p>
            <a:pPr lvl="4"/>
            <a:r>
              <a:rPr lang="he-IL" dirty="0"/>
              <a:t>רמה חמישית</a:t>
            </a:r>
          </a:p>
        </p:txBody>
      </p:sp>
    </p:spTree>
    <p:extLst>
      <p:ext uri="{BB962C8B-B14F-4D97-AF65-F5344CB8AC3E}">
        <p14:creationId xmlns:p14="http://schemas.microsoft.com/office/powerpoint/2010/main" val="6703331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+ טקסט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2BD07BD-832A-914A-8E8D-E7CF0B1C45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מלבן 6">
            <a:extLst>
              <a:ext uri="{FF2B5EF4-FFF2-40B4-BE49-F238E27FC236}">
                <a16:creationId xmlns:a16="http://schemas.microsoft.com/office/drawing/2014/main" id="{691D43FD-B82F-D0C2-3C55-1DF0B42B2846}"/>
              </a:ext>
            </a:extLst>
          </p:cNvPr>
          <p:cNvSpPr/>
          <p:nvPr userDrawn="1"/>
        </p:nvSpPr>
        <p:spPr>
          <a:xfrm>
            <a:off x="333375" y="209550"/>
            <a:ext cx="1876425" cy="923925"/>
          </a:xfrm>
          <a:prstGeom prst="rect">
            <a:avLst/>
          </a:prstGeom>
          <a:solidFill>
            <a:srgbClr val="D2D3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" name="כותרת 2">
            <a:extLst>
              <a:ext uri="{FF2B5EF4-FFF2-40B4-BE49-F238E27FC236}">
                <a16:creationId xmlns:a16="http://schemas.microsoft.com/office/drawing/2014/main" id="{7AA96A06-29C2-A2B4-28F2-B9C94631C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61912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24881549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ראשית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EED127B-EC0A-7245-ADBC-C6B3146A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AC05DCAC-1C73-7348-B9DC-69D0765C1E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82085" y="1580909"/>
            <a:ext cx="5627829" cy="824660"/>
          </a:xfrm>
          <a:prstGeom prst="rect">
            <a:avLst/>
          </a:prstGeom>
        </p:spPr>
        <p:txBody>
          <a:bodyPr/>
          <a:lstStyle>
            <a:lvl1pPr algn="ctr">
              <a:defRPr lang="he-IL" sz="5400" b="1" kern="1200" dirty="0" smtClean="0">
                <a:solidFill>
                  <a:srgbClr val="623393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" name="Subtitle 4">
            <a:extLst>
              <a:ext uri="{FF2B5EF4-FFF2-40B4-BE49-F238E27FC236}">
                <a16:creationId xmlns:a16="http://schemas.microsoft.com/office/drawing/2014/main" id="{1A5650CD-DD90-A647-9611-8913A857EF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64080" y="2936613"/>
            <a:ext cx="7863840" cy="45265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ct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z="2400" kern="1200" dirty="0">
                <a:solidFill>
                  <a:schemeClr val="tx1"/>
                </a:solidFill>
                <a:effectLst/>
                <a:latin typeface="Arial Hebrew" pitchFamily="2" charset="-79"/>
                <a:ea typeface="+mn-ea"/>
                <a:cs typeface="Arial Hebrew" pitchFamily="2" charset="-79"/>
              </a:defRPr>
            </a:lvl1pPr>
          </a:lstStyle>
          <a:p>
            <a:pPr rtl="1"/>
            <a:endParaRPr lang="he-IL" dirty="0">
              <a:solidFill>
                <a:srgbClr val="FDC70B"/>
              </a:solidFill>
              <a:effectLst/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6" name="Text Placeholder 10">
            <a:extLst>
              <a:ext uri="{FF2B5EF4-FFF2-40B4-BE49-F238E27FC236}">
                <a16:creationId xmlns:a16="http://schemas.microsoft.com/office/drawing/2014/main" id="{4401C81E-86E8-2C45-8259-5C0AEEB9D36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426373" y="3853155"/>
            <a:ext cx="5627688" cy="887412"/>
          </a:xfrm>
          <a:prstGeom prst="rect">
            <a:avLst/>
          </a:prstGeom>
        </p:spPr>
        <p:txBody>
          <a:bodyPr/>
          <a:lstStyle>
            <a:lvl1pPr marL="0" indent="0" algn="ctr" rtl="1">
              <a:buFontTx/>
              <a:buNone/>
              <a:defRPr>
                <a:solidFill>
                  <a:srgbClr val="623393"/>
                </a:solidFill>
              </a:defRPr>
            </a:lvl1pPr>
            <a:lvl2pPr algn="r" rtl="1">
              <a:defRPr/>
            </a:lvl2pPr>
            <a:lvl3pPr algn="r" rtl="1">
              <a:defRPr/>
            </a:lvl3pPr>
            <a:lvl4pPr algn="r" rtl="1">
              <a:defRPr/>
            </a:lvl4pPr>
            <a:lvl5pPr algn="r" rtl="1">
              <a:defRPr/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00994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ראשית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4114D7A-58ED-694F-9DBB-52C976CBED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78417CCB-5A6D-0D41-BA2D-76644C002B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82086" y="1763789"/>
            <a:ext cx="5627829" cy="824660"/>
          </a:xfrm>
          <a:prstGeom prst="rect">
            <a:avLst/>
          </a:prstGeom>
        </p:spPr>
        <p:txBody>
          <a:bodyPr/>
          <a:lstStyle>
            <a:lvl1pPr algn="ctr">
              <a:defRPr sz="5400" b="1">
                <a:solidFill>
                  <a:srgbClr val="62339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" name="Subtitle 4">
            <a:extLst>
              <a:ext uri="{FF2B5EF4-FFF2-40B4-BE49-F238E27FC236}">
                <a16:creationId xmlns:a16="http://schemas.microsoft.com/office/drawing/2014/main" id="{F593FC34-6384-7440-A255-8813A29690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64080" y="3191209"/>
            <a:ext cx="7863840" cy="452653"/>
          </a:xfrm>
          <a:prstGeom prst="rect">
            <a:avLst/>
          </a:prstGeom>
        </p:spPr>
        <p:txBody>
          <a:bodyPr/>
          <a:lstStyle>
            <a:lvl1pPr marL="0" marR="0" indent="0" algn="ct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mtClean="0">
                <a:solidFill>
                  <a:schemeClr val="tx1"/>
                </a:solidFill>
                <a:effectLst/>
              </a:defRPr>
            </a:lvl1pPr>
          </a:lstStyle>
          <a:p>
            <a:pPr rtl="1"/>
            <a:endParaRPr lang="he-IL" dirty="0">
              <a:solidFill>
                <a:srgbClr val="FDC70B"/>
              </a:solidFill>
              <a:effectLst/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F3C6C3E6-2F5D-FA40-8B7C-F6069FCD92A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282156" y="4210766"/>
            <a:ext cx="5627688" cy="887412"/>
          </a:xfrm>
          <a:prstGeom prst="rect">
            <a:avLst/>
          </a:prstGeom>
        </p:spPr>
        <p:txBody>
          <a:bodyPr/>
          <a:lstStyle>
            <a:lvl1pPr marL="0" indent="0" algn="ctr" rtl="1">
              <a:buFontTx/>
              <a:buNone/>
              <a:defRPr>
                <a:solidFill>
                  <a:srgbClr val="623393"/>
                </a:solidFill>
              </a:defRPr>
            </a:lvl1pPr>
            <a:lvl2pPr algn="r" rtl="1">
              <a:defRPr/>
            </a:lvl2pPr>
            <a:lvl3pPr algn="r" rtl="1">
              <a:defRPr/>
            </a:lvl3pPr>
            <a:lvl4pPr algn="r" rtl="1">
              <a:defRPr/>
            </a:lvl4pPr>
            <a:lvl5pPr algn="r" rtl="1">
              <a:defRPr/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5910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+ טקסט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F8559A0-798E-D940-A42F-ED191E00B2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A1CB90D3-BCD8-BD48-97F8-A2920F6333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7543" y="1034813"/>
            <a:ext cx="7674343" cy="824660"/>
          </a:xfrm>
          <a:prstGeom prst="rect">
            <a:avLst/>
          </a:prstGeom>
        </p:spPr>
        <p:txBody>
          <a:bodyPr/>
          <a:lstStyle>
            <a:lvl1pPr algn="r">
              <a:defRPr sz="4000" b="1">
                <a:solidFill>
                  <a:srgbClr val="FFD00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" name="Subtitle 4">
            <a:extLst>
              <a:ext uri="{FF2B5EF4-FFF2-40B4-BE49-F238E27FC236}">
                <a16:creationId xmlns:a16="http://schemas.microsoft.com/office/drawing/2014/main" id="{B4357483-B053-B541-9312-9695F43FB0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7543" y="1850955"/>
            <a:ext cx="7674343" cy="526485"/>
          </a:xfrm>
          <a:prstGeom prst="rect">
            <a:avLst/>
          </a:prstGeom>
        </p:spPr>
        <p:txBody>
          <a:bodyPr/>
          <a:lstStyle>
            <a:lvl1pPr marL="0" marR="0" indent="0" algn="r" defTabSz="914400" rtl="1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mtClean="0">
                <a:solidFill>
                  <a:schemeClr val="bg1"/>
                </a:solidFill>
                <a:effectLst/>
              </a:defRPr>
            </a:lvl1pPr>
          </a:lstStyle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e-IL" dirty="0">
              <a:solidFill>
                <a:srgbClr val="FDC70B"/>
              </a:solidFill>
              <a:effectLst/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E6E55BC-8475-1046-8E5B-380676EF286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67543" y="2675614"/>
            <a:ext cx="7674343" cy="3782336"/>
          </a:xfrm>
          <a:prstGeom prst="rect">
            <a:avLst/>
          </a:prstGeom>
        </p:spPr>
        <p:txBody>
          <a:bodyPr/>
          <a:lstStyle>
            <a:lvl1pPr algn="r" rtl="1">
              <a:defRPr/>
            </a:lvl1pPr>
            <a:lvl2pPr algn="r" rtl="1">
              <a:defRPr/>
            </a:lvl2pPr>
            <a:lvl3pPr algn="r" rtl="1">
              <a:defRPr/>
            </a:lvl3pPr>
            <a:lvl4pPr marL="285750" marR="0" indent="-285750" algn="r" defTabSz="914400" rtl="1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2000">
                <a:solidFill>
                  <a:schemeClr val="bg1"/>
                </a:solidFill>
              </a:defRPr>
            </a:lvl4pPr>
            <a:lvl5pPr algn="r" rtl="1">
              <a:defRPr/>
            </a:lvl5pPr>
          </a:lstStyle>
          <a:p>
            <a:pPr lvl="3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7357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טקסט + תוכן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5C1643D-3EAE-794D-B2FF-4B1AD9C22F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3">
            <a:extLst>
              <a:ext uri="{FF2B5EF4-FFF2-40B4-BE49-F238E27FC236}">
                <a16:creationId xmlns:a16="http://schemas.microsoft.com/office/drawing/2014/main" id="{37E2228E-89F1-9045-A34F-A4E973B8EC33}"/>
              </a:ext>
            </a:extLst>
          </p:cNvPr>
          <p:cNvSpPr txBox="1">
            <a:spLocks/>
          </p:cNvSpPr>
          <p:nvPr userDrawn="1"/>
        </p:nvSpPr>
        <p:spPr>
          <a:xfrm>
            <a:off x="5390604" y="734367"/>
            <a:ext cx="5627829" cy="824660"/>
          </a:xfrm>
          <a:prstGeom prst="rect">
            <a:avLst/>
          </a:prstGeom>
        </p:spPr>
        <p:txBody>
          <a:bodyPr/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FFD00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ubtitle 4">
            <a:extLst>
              <a:ext uri="{FF2B5EF4-FFF2-40B4-BE49-F238E27FC236}">
                <a16:creationId xmlns:a16="http://schemas.microsoft.com/office/drawing/2014/main" id="{1FD1C530-5468-1C41-9DEA-CC8E50D09BDD}"/>
              </a:ext>
            </a:extLst>
          </p:cNvPr>
          <p:cNvSpPr txBox="1">
            <a:spLocks/>
          </p:cNvSpPr>
          <p:nvPr userDrawn="1"/>
        </p:nvSpPr>
        <p:spPr>
          <a:xfrm>
            <a:off x="3344091" y="1550509"/>
            <a:ext cx="7674343" cy="526485"/>
          </a:xfrm>
          <a:prstGeom prst="rect">
            <a:avLst/>
          </a:prstGeom>
        </p:spPr>
        <p:txBody>
          <a:bodyPr/>
          <a:lstStyle>
            <a:lvl1pPr marL="0" marR="0" indent="0" algn="r" defTabSz="914400" rtl="1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z="2800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defRPr/>
            </a:pPr>
            <a:endParaRPr lang="he-IL" dirty="0">
              <a:solidFill>
                <a:srgbClr val="FDC70B"/>
              </a:solidFill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B51DA28-3F3B-8D4E-B3C5-9832010B86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64941" y="2421204"/>
            <a:ext cx="5420403" cy="3916102"/>
          </a:xfrm>
          <a:prstGeom prst="rect">
            <a:avLst/>
          </a:prstGeom>
        </p:spPr>
        <p:txBody>
          <a:bodyPr/>
          <a:lstStyle>
            <a:lvl1pPr algn="r" rtl="1">
              <a:defRPr/>
            </a:lvl1pPr>
            <a:lvl2pPr algn="r" rtl="1">
              <a:defRPr/>
            </a:lvl2pPr>
            <a:lvl3pPr algn="r" rtl="1">
              <a:defRPr/>
            </a:lvl3pPr>
            <a:lvl4pPr marL="285750" marR="0" indent="-285750" algn="r" defTabSz="914400" rtl="1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2000">
                <a:solidFill>
                  <a:schemeClr val="bg1"/>
                </a:solidFill>
              </a:defRPr>
            </a:lvl4pPr>
            <a:lvl5pPr algn="r" rtl="1">
              <a:defRPr/>
            </a:lvl5pPr>
          </a:lstStyle>
          <a:p>
            <a:pPr lvl="3"/>
            <a:endParaRPr lang="en-US" dirty="0"/>
          </a:p>
        </p:txBody>
      </p:sp>
      <p:sp>
        <p:nvSpPr>
          <p:cNvPr id="8" name="מציין מיקום תוכן 7">
            <a:extLst>
              <a:ext uri="{FF2B5EF4-FFF2-40B4-BE49-F238E27FC236}">
                <a16:creationId xmlns:a16="http://schemas.microsoft.com/office/drawing/2014/main" id="{FB79145F-A58E-B81D-086A-1E61B30AD09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900518" y="2421204"/>
            <a:ext cx="4261042" cy="3916102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pPr lvl="0"/>
            <a:endParaRPr lang="he-IL" dirty="0"/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E0379F14-9585-A740-26D5-34CA737AE1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11001" y="745642"/>
            <a:ext cx="7674343" cy="824660"/>
          </a:xfrm>
          <a:prstGeom prst="rect">
            <a:avLst/>
          </a:prstGeom>
        </p:spPr>
        <p:txBody>
          <a:bodyPr/>
          <a:lstStyle>
            <a:lvl1pPr algn="r">
              <a:defRPr sz="4000" b="1">
                <a:solidFill>
                  <a:srgbClr val="FFD00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6881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תרשים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: פינות מעוגלות 5">
            <a:extLst>
              <a:ext uri="{FF2B5EF4-FFF2-40B4-BE49-F238E27FC236}">
                <a16:creationId xmlns:a16="http://schemas.microsoft.com/office/drawing/2014/main" id="{0CD8FEB2-0277-DAD6-AD68-F6887D712EF9}"/>
              </a:ext>
            </a:extLst>
          </p:cNvPr>
          <p:cNvSpPr/>
          <p:nvPr userDrawn="1"/>
        </p:nvSpPr>
        <p:spPr>
          <a:xfrm>
            <a:off x="9300754" y="5665788"/>
            <a:ext cx="2053046" cy="909183"/>
          </a:xfrm>
          <a:prstGeom prst="roundRect">
            <a:avLst/>
          </a:prstGeom>
          <a:solidFill>
            <a:srgbClr val="65339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" name="כותרת 1">
            <a:extLst>
              <a:ext uri="{FF2B5EF4-FFF2-40B4-BE49-F238E27FC236}">
                <a16:creationId xmlns:a16="http://schemas.microsoft.com/office/drawing/2014/main" id="{C3893DB5-BC21-1047-54E0-75F53063D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endParaRPr lang="he-IL" dirty="0"/>
          </a:p>
        </p:txBody>
      </p:sp>
      <p:sp>
        <p:nvSpPr>
          <p:cNvPr id="5" name="מציין מיקום של SmartArt 4">
            <a:extLst>
              <a:ext uri="{FF2B5EF4-FFF2-40B4-BE49-F238E27FC236}">
                <a16:creationId xmlns:a16="http://schemas.microsoft.com/office/drawing/2014/main" id="{682CCA10-88B4-FC40-66A5-E79BF9E2C3A9}"/>
              </a:ext>
            </a:extLst>
          </p:cNvPr>
          <p:cNvSpPr>
            <a:spLocks noGrp="1"/>
          </p:cNvSpPr>
          <p:nvPr>
            <p:ph type="dgm" sz="quarter" idx="10"/>
          </p:nvPr>
        </p:nvSpPr>
        <p:spPr>
          <a:xfrm>
            <a:off x="838200" y="2151529"/>
            <a:ext cx="10515600" cy="351425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73565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טקסט + תוכן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F0390D1-D525-9D44-ABD6-35FDFB7816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EC5FB019-5295-2F75-DBBF-F0DB0E505C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173437" y="2421204"/>
            <a:ext cx="5611907" cy="3916102"/>
          </a:xfrm>
          <a:prstGeom prst="rect">
            <a:avLst/>
          </a:prstGeom>
        </p:spPr>
        <p:txBody>
          <a:bodyPr/>
          <a:lstStyle>
            <a:lvl1pPr algn="r" rtl="1">
              <a:defRPr/>
            </a:lvl1pPr>
            <a:lvl2pPr algn="r" rtl="1">
              <a:defRPr/>
            </a:lvl2pPr>
            <a:lvl3pPr algn="r" rtl="1">
              <a:defRPr/>
            </a:lvl3pPr>
            <a:lvl4pPr marL="285750" marR="0" indent="-285750" algn="r" defTabSz="914400" rtl="1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2000">
                <a:solidFill>
                  <a:schemeClr val="tx1"/>
                </a:solidFill>
              </a:defRPr>
            </a:lvl4pPr>
            <a:lvl5pPr algn="r" rtl="1">
              <a:defRPr/>
            </a:lvl5pPr>
          </a:lstStyle>
          <a:p>
            <a:pPr lvl="3"/>
            <a:endParaRPr lang="en-US" dirty="0"/>
          </a:p>
        </p:txBody>
      </p:sp>
      <p:sp>
        <p:nvSpPr>
          <p:cNvPr id="5" name="מציין מיקום תוכן 7">
            <a:extLst>
              <a:ext uri="{FF2B5EF4-FFF2-40B4-BE49-F238E27FC236}">
                <a16:creationId xmlns:a16="http://schemas.microsoft.com/office/drawing/2014/main" id="{43403939-2791-CB07-B27A-EB88BB0C17A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215153" y="2421204"/>
            <a:ext cx="5611907" cy="3916102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endParaRPr lang="he-IL" dirty="0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78AC762B-CD4F-EE85-D581-CE8FBB57AF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5153" y="745642"/>
            <a:ext cx="11570191" cy="824660"/>
          </a:xfrm>
          <a:prstGeom prst="rect">
            <a:avLst/>
          </a:prstGeom>
        </p:spPr>
        <p:txBody>
          <a:bodyPr/>
          <a:lstStyle>
            <a:lvl1pPr algn="r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82230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טקסט + תוכן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>
            <a:extLst>
              <a:ext uri="{FF2B5EF4-FFF2-40B4-BE49-F238E27FC236}">
                <a16:creationId xmlns:a16="http://schemas.microsoft.com/office/drawing/2014/main" id="{D7CDFA43-DAF9-B940-E753-41760F7F8B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EC5FB019-5295-2F75-DBBF-F0DB0E505C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05084" y="2421204"/>
            <a:ext cx="5360896" cy="3916102"/>
          </a:xfrm>
          <a:prstGeom prst="rect">
            <a:avLst/>
          </a:prstGeom>
        </p:spPr>
        <p:txBody>
          <a:bodyPr/>
          <a:lstStyle>
            <a:lvl1pPr algn="r" rtl="1">
              <a:defRPr/>
            </a:lvl1pPr>
            <a:lvl2pPr algn="r" rtl="1">
              <a:defRPr/>
            </a:lvl2pPr>
            <a:lvl3pPr algn="r" rtl="1">
              <a:defRPr/>
            </a:lvl3pPr>
            <a:lvl4pPr marL="0" marR="0" indent="0" algn="r" defTabSz="914400" rtl="1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000">
                <a:solidFill>
                  <a:schemeClr val="tx1"/>
                </a:solidFill>
              </a:defRPr>
            </a:lvl4pPr>
            <a:lvl5pPr algn="r" rtl="1">
              <a:defRPr/>
            </a:lvl5pPr>
          </a:lstStyle>
          <a:p>
            <a:pPr lvl="3"/>
            <a:endParaRPr lang="en-US" dirty="0"/>
          </a:p>
        </p:txBody>
      </p:sp>
      <p:sp>
        <p:nvSpPr>
          <p:cNvPr id="5" name="מציין מיקום תוכן 7">
            <a:extLst>
              <a:ext uri="{FF2B5EF4-FFF2-40B4-BE49-F238E27FC236}">
                <a16:creationId xmlns:a16="http://schemas.microsoft.com/office/drawing/2014/main" id="{43403939-2791-CB07-B27A-EB88BB0C17A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215153" y="2421204"/>
            <a:ext cx="4159623" cy="3916102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endParaRPr lang="he-IL" dirty="0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78AC762B-CD4F-EE85-D581-CE8FBB57AF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5153" y="745642"/>
            <a:ext cx="9950827" cy="824660"/>
          </a:xfrm>
          <a:prstGeom prst="rect">
            <a:avLst/>
          </a:prstGeom>
        </p:spPr>
        <p:txBody>
          <a:bodyPr/>
          <a:lstStyle>
            <a:lvl1pPr algn="r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95182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+ טקסט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254C02D-A66B-C34F-976E-1182F8BD9B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23780406-9517-884A-860C-568FA4C405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60611" y="1568229"/>
            <a:ext cx="10214172" cy="824660"/>
          </a:xfrm>
          <a:prstGeom prst="rect">
            <a:avLst/>
          </a:prstGeom>
        </p:spPr>
        <p:txBody>
          <a:bodyPr/>
          <a:lstStyle>
            <a:lvl1pPr algn="r">
              <a:defRPr sz="4000" b="1">
                <a:solidFill>
                  <a:srgbClr val="62339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" name="Subtitle 4">
            <a:extLst>
              <a:ext uri="{FF2B5EF4-FFF2-40B4-BE49-F238E27FC236}">
                <a16:creationId xmlns:a16="http://schemas.microsoft.com/office/drawing/2014/main" id="{76030DCC-5893-E04E-8993-F34DF50A91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0612" y="2633605"/>
            <a:ext cx="10214172" cy="602013"/>
          </a:xfrm>
          <a:prstGeom prst="rect">
            <a:avLst/>
          </a:prstGeom>
        </p:spPr>
        <p:txBody>
          <a:bodyPr/>
          <a:lstStyle>
            <a:lvl1pPr marL="0" marR="0" indent="0" algn="r" defTabSz="914400" rtl="1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mtClean="0">
                <a:solidFill>
                  <a:srgbClr val="623393"/>
                </a:solidFill>
                <a:effectLst/>
              </a:defRPr>
            </a:lvl1pPr>
          </a:lstStyle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e-IL" dirty="0">
              <a:solidFill>
                <a:srgbClr val="FDC70B"/>
              </a:solidFill>
              <a:effectLst/>
              <a:latin typeface="Arial Hebrew" pitchFamily="2" charset="-79"/>
              <a:cs typeface="Arial Hebrew" pitchFamily="2" charset="-79"/>
            </a:endParaRPr>
          </a:p>
        </p:txBody>
      </p:sp>
      <p:sp>
        <p:nvSpPr>
          <p:cNvPr id="2" name="Text Placeholder 10">
            <a:extLst>
              <a:ext uri="{FF2B5EF4-FFF2-40B4-BE49-F238E27FC236}">
                <a16:creationId xmlns:a16="http://schemas.microsoft.com/office/drawing/2014/main" id="{5D21D63E-5899-F8CF-C4D5-20A87807E3F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60611" y="3622383"/>
            <a:ext cx="10214171" cy="3047357"/>
          </a:xfrm>
          <a:prstGeom prst="rect">
            <a:avLst/>
          </a:prstGeom>
        </p:spPr>
        <p:txBody>
          <a:bodyPr/>
          <a:lstStyle>
            <a:lvl1pPr marL="0" indent="0" algn="r" rtl="1">
              <a:buFontTx/>
              <a:buNone/>
              <a:defRPr>
                <a:solidFill>
                  <a:srgbClr val="623393"/>
                </a:solidFill>
              </a:defRPr>
            </a:lvl1pPr>
            <a:lvl2pPr algn="r" rtl="1">
              <a:defRPr/>
            </a:lvl2pPr>
            <a:lvl3pPr algn="r" rtl="1">
              <a:defRPr/>
            </a:lvl3pPr>
            <a:lvl4pPr algn="r" rtl="1">
              <a:defRPr/>
            </a:lvl4pPr>
            <a:lvl5pPr algn="r" rtl="1">
              <a:defRPr/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45193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שקף מעבר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BF065D-DEFF-DA4B-AB69-7B92B13B7F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88225483-89CE-A84F-8F0C-3494DE497A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59464" y="3231357"/>
            <a:ext cx="7873071" cy="824660"/>
          </a:xfrm>
          <a:prstGeom prst="rect">
            <a:avLst/>
          </a:prstGeom>
        </p:spPr>
        <p:txBody>
          <a:bodyPr/>
          <a:lstStyle>
            <a:lvl1pPr algn="ctr">
              <a:defRPr sz="4800" b="1">
                <a:solidFill>
                  <a:srgbClr val="62339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51296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+ תוכן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BF065D-DEFF-DA4B-AB69-7B92B13B7F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C07B95D3-3145-B6D6-983D-7CEE15C18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8298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5" name="מציין מיקום טקסט 2">
            <a:extLst>
              <a:ext uri="{FF2B5EF4-FFF2-40B4-BE49-F238E27FC236}">
                <a16:creationId xmlns:a16="http://schemas.microsoft.com/office/drawing/2014/main" id="{E0BB15EC-AA40-5EED-D7FC-8BB6ADAEB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98298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he-IL" dirty="0"/>
              <a:t>לחץ כדי לערוך סגנונות טקסט של תבנית בסיס</a:t>
            </a:r>
          </a:p>
          <a:p>
            <a:pPr lvl="1"/>
            <a:r>
              <a:rPr lang="he-IL" dirty="0"/>
              <a:t>רמה שנייה</a:t>
            </a:r>
          </a:p>
          <a:p>
            <a:pPr lvl="2"/>
            <a:r>
              <a:rPr lang="he-IL" dirty="0"/>
              <a:t>רמה שלישית</a:t>
            </a:r>
          </a:p>
          <a:p>
            <a:pPr lvl="3"/>
            <a:r>
              <a:rPr lang="he-IL" dirty="0"/>
              <a:t>רמה רביעית</a:t>
            </a:r>
          </a:p>
          <a:p>
            <a:pPr lvl="4"/>
            <a:r>
              <a:rPr lang="he-IL" dirty="0"/>
              <a:t>רמה חמישית</a:t>
            </a:r>
          </a:p>
        </p:txBody>
      </p:sp>
    </p:spTree>
    <p:extLst>
      <p:ext uri="{BB962C8B-B14F-4D97-AF65-F5344CB8AC3E}">
        <p14:creationId xmlns:p14="http://schemas.microsoft.com/office/powerpoint/2010/main" val="26115588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שקף מעבר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FD73F09-E677-0C49-A3D7-875E130A54C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3">
            <a:extLst>
              <a:ext uri="{FF2B5EF4-FFF2-40B4-BE49-F238E27FC236}">
                <a16:creationId xmlns:a16="http://schemas.microsoft.com/office/drawing/2014/main" id="{32BD414C-2AA2-A84C-BC21-E6D24F05C8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59464" y="2512900"/>
            <a:ext cx="7873071" cy="824660"/>
          </a:xfrm>
          <a:prstGeom prst="rect">
            <a:avLst/>
          </a:prstGeom>
        </p:spPr>
        <p:txBody>
          <a:bodyPr/>
          <a:lstStyle>
            <a:lvl1pPr algn="ctr">
              <a:defRPr sz="4800" b="1">
                <a:solidFill>
                  <a:srgbClr val="62339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8157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שקף ריק אפו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FD73F09-E677-0C49-A3D7-875E130A54C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0922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תרשים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FD73F09-E677-0C49-A3D7-875E130A54C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D9DE4742-D1D5-3075-26D1-DE52AC8DA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endParaRPr lang="he-IL" dirty="0"/>
          </a:p>
        </p:txBody>
      </p:sp>
      <p:sp>
        <p:nvSpPr>
          <p:cNvPr id="6" name="מציין מיקום של SmartArt 5">
            <a:extLst>
              <a:ext uri="{FF2B5EF4-FFF2-40B4-BE49-F238E27FC236}">
                <a16:creationId xmlns:a16="http://schemas.microsoft.com/office/drawing/2014/main" id="{8EC52779-D789-D73C-8D91-DFD2BF0922DD}"/>
              </a:ext>
            </a:extLst>
          </p:cNvPr>
          <p:cNvSpPr>
            <a:spLocks noGrp="1"/>
          </p:cNvSpPr>
          <p:nvPr>
            <p:ph type="dgm" sz="quarter" idx="10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820538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שקף סיום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C6DA0F2-FB96-5542-B187-B56C4EFB046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FB2BA9CC-F910-8B44-AA72-A7855A054C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98688" y="2826409"/>
            <a:ext cx="7394623" cy="824660"/>
          </a:xfrm>
          <a:prstGeom prst="rect">
            <a:avLst/>
          </a:prstGeom>
        </p:spPr>
        <p:txBody>
          <a:bodyPr/>
          <a:lstStyle>
            <a:lvl1pPr algn="ctr">
              <a:defRPr sz="7200" b="1">
                <a:solidFill>
                  <a:srgbClr val="FFD00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7965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שקף סיום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1368BE-59ED-BB49-8BE4-154BD47E78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3">
            <a:extLst>
              <a:ext uri="{FF2B5EF4-FFF2-40B4-BE49-F238E27FC236}">
                <a16:creationId xmlns:a16="http://schemas.microsoft.com/office/drawing/2014/main" id="{C4B401D7-61B6-1240-9462-F37C810D0F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98688" y="2826409"/>
            <a:ext cx="7394623" cy="824660"/>
          </a:xfrm>
          <a:prstGeom prst="rect">
            <a:avLst/>
          </a:prstGeom>
        </p:spPr>
        <p:txBody>
          <a:bodyPr/>
          <a:lstStyle>
            <a:lvl1pPr algn="ctr">
              <a:defRPr sz="7200" b="1">
                <a:solidFill>
                  <a:srgbClr val="FFD00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351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9102EB8-8C0C-554B-B24A-69658562D0B8}"/>
              </a:ext>
            </a:extLst>
          </p:cNvPr>
          <p:cNvPicPr>
            <a:picLocks noChangeAspect="1"/>
          </p:cNvPicPr>
          <p:nvPr userDrawn="1"/>
        </p:nvPicPr>
        <p:blipFill>
          <a:blip r:embed="rId22"/>
          <a:stretch>
            <a:fillRect/>
          </a:stretch>
        </p:blipFill>
        <p:spPr>
          <a:xfrm>
            <a:off x="17418" y="0"/>
            <a:ext cx="12192000" cy="6858000"/>
          </a:xfrm>
          <a:prstGeom prst="rect">
            <a:avLst/>
          </a:prstGeom>
        </p:spPr>
      </p:pic>
      <p:sp>
        <p:nvSpPr>
          <p:cNvPr id="7" name="Title 3">
            <a:extLst>
              <a:ext uri="{FF2B5EF4-FFF2-40B4-BE49-F238E27FC236}">
                <a16:creationId xmlns:a16="http://schemas.microsoft.com/office/drawing/2014/main" id="{52947625-6C67-E24D-A618-FD32EE9A0488}"/>
              </a:ext>
            </a:extLst>
          </p:cNvPr>
          <p:cNvSpPr txBox="1">
            <a:spLocks/>
          </p:cNvSpPr>
          <p:nvPr userDrawn="1"/>
        </p:nvSpPr>
        <p:spPr>
          <a:xfrm>
            <a:off x="6195551" y="1509280"/>
            <a:ext cx="5627829" cy="824660"/>
          </a:xfrm>
          <a:prstGeom prst="rect">
            <a:avLst/>
          </a:prstGeom>
        </p:spPr>
        <p:txBody>
          <a:bodyPr/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5500" b="1" kern="1200">
                <a:solidFill>
                  <a:srgbClr val="FFD00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EF171BA5-E1B5-B742-8CA3-B7A8C10AB7A8}"/>
              </a:ext>
            </a:extLst>
          </p:cNvPr>
          <p:cNvSpPr txBox="1">
            <a:spLocks/>
          </p:cNvSpPr>
          <p:nvPr userDrawn="1"/>
        </p:nvSpPr>
        <p:spPr>
          <a:xfrm>
            <a:off x="5880240" y="2743698"/>
            <a:ext cx="5843588" cy="495891"/>
          </a:xfrm>
          <a:prstGeom prst="rect">
            <a:avLst/>
          </a:prstGeom>
        </p:spPr>
        <p:txBody>
          <a:bodyPr/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marR="0" indent="0" algn="r" defTabSz="914400" rtl="1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en-US" dirty="0"/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E2D63DC1-689D-434E-8AA0-A89F12808DD6}"/>
              </a:ext>
            </a:extLst>
          </p:cNvPr>
          <p:cNvSpPr txBox="1">
            <a:spLocks/>
          </p:cNvSpPr>
          <p:nvPr userDrawn="1"/>
        </p:nvSpPr>
        <p:spPr>
          <a:xfrm>
            <a:off x="6096000" y="3475038"/>
            <a:ext cx="5627688" cy="887412"/>
          </a:xfrm>
          <a:prstGeom prst="rect">
            <a:avLst/>
          </a:prstGeom>
        </p:spPr>
        <p:txBody>
          <a:bodyPr/>
          <a:lstStyle>
            <a:lvl1pPr marL="0" indent="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800" kern="1200">
                <a:solidFill>
                  <a:srgbClr val="FFD002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7E4C5F2D-23C8-4130-1C12-A6827C098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endParaRPr lang="he-IL" dirty="0"/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1F21B82E-FEDF-6F48-E204-E9D9933F18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dirty="0"/>
              <a:t>לחץ כדי לערוך סגנונות טקסט של תבנית בסיס</a:t>
            </a:r>
          </a:p>
          <a:p>
            <a:pPr lvl="1"/>
            <a:r>
              <a:rPr lang="he-IL" dirty="0"/>
              <a:t>רמה שנייה</a:t>
            </a:r>
          </a:p>
          <a:p>
            <a:pPr lvl="2"/>
            <a:r>
              <a:rPr lang="he-IL" dirty="0"/>
              <a:t>רמה שלישית</a:t>
            </a:r>
          </a:p>
          <a:p>
            <a:pPr lvl="3"/>
            <a:r>
              <a:rPr lang="he-IL" dirty="0"/>
              <a:t>רמה רביעית</a:t>
            </a:r>
          </a:p>
          <a:p>
            <a:pPr lvl="4"/>
            <a:r>
              <a:rPr lang="he-IL" dirty="0"/>
              <a:t>רמה חמישית</a:t>
            </a:r>
          </a:p>
        </p:txBody>
      </p:sp>
    </p:spTree>
    <p:extLst>
      <p:ext uri="{BB962C8B-B14F-4D97-AF65-F5344CB8AC3E}">
        <p14:creationId xmlns:p14="http://schemas.microsoft.com/office/powerpoint/2010/main" val="101520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5" r:id="rId2"/>
    <p:sldLayoutId id="2147483651" r:id="rId3"/>
    <p:sldLayoutId id="2147483666" r:id="rId4"/>
    <p:sldLayoutId id="2147483671" r:id="rId5"/>
    <p:sldLayoutId id="2147483652" r:id="rId6"/>
    <p:sldLayoutId id="2147483653" r:id="rId7"/>
    <p:sldLayoutId id="2147483654" r:id="rId8"/>
    <p:sldLayoutId id="2147483655" r:id="rId9"/>
    <p:sldLayoutId id="2147483664" r:id="rId10"/>
    <p:sldLayoutId id="2147483657" r:id="rId11"/>
    <p:sldLayoutId id="2147483669" r:id="rId12"/>
    <p:sldLayoutId id="2147483658" r:id="rId13"/>
    <p:sldLayoutId id="2147483660" r:id="rId14"/>
    <p:sldLayoutId id="2147483667" r:id="rId15"/>
    <p:sldLayoutId id="2147483661" r:id="rId16"/>
    <p:sldLayoutId id="2147483670" r:id="rId17"/>
    <p:sldLayoutId id="2147483668" r:id="rId18"/>
    <p:sldLayoutId id="2147483662" r:id="rId19"/>
    <p:sldLayoutId id="2147483663" r:id="rId20"/>
  </p:sldLayoutIdLst>
  <p:hf hdr="0"/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lang="he-IL" sz="4400" b="1" kern="1200" dirty="0">
          <a:solidFill>
            <a:srgbClr val="FFD002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2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2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2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7CA6C69-E0EA-C9C4-20E1-2B88360EFD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FB80A56-3533-8E8A-0A87-C202D57E14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3CF5C11E-5F6F-3185-308D-25908127F8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774492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התאמה אישית 6">
      <a:dk1>
        <a:srgbClr val="7030A0"/>
      </a:dk1>
      <a:lt1>
        <a:srgbClr val="D8D8D8"/>
      </a:lt1>
      <a:dk2>
        <a:srgbClr val="44546A"/>
      </a:dk2>
      <a:lt2>
        <a:srgbClr val="F2F2F2"/>
      </a:lt2>
      <a:accent1>
        <a:srgbClr val="FFC000"/>
      </a:accent1>
      <a:accent2>
        <a:srgbClr val="ED7D31"/>
      </a:accent2>
      <a:accent3>
        <a:srgbClr val="A5A5A5"/>
      </a:accent3>
      <a:accent4>
        <a:srgbClr val="FFC000"/>
      </a:accent4>
      <a:accent5>
        <a:srgbClr val="FFC000"/>
      </a:accent5>
      <a:accent6>
        <a:srgbClr val="70AD47"/>
      </a:accent6>
      <a:hlink>
        <a:srgbClr val="D8D8D8"/>
      </a:hlink>
      <a:folHlink>
        <a:srgbClr val="E3D0F1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האקדמית רמת גן טמפלט למצגת - 3" id="{C2F701A3-CB82-4F98-AB03-D68BF96947C1}" vid="{E9A34DD3-A433-4768-9B28-8DCC1121627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530</TotalTime>
  <Words>0</Words>
  <Application>Microsoft Office PowerPoint</Application>
  <PresentationFormat>מסך רחב</PresentationFormat>
  <Paragraphs>0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5" baseType="lpstr">
      <vt:lpstr>Arial</vt:lpstr>
      <vt:lpstr>Arial Hebrew</vt:lpstr>
      <vt:lpstr>Calibri</vt:lpstr>
      <vt:lpstr>Office Theme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נדב יעקב</dc:creator>
  <cp:lastModifiedBy>יואב גז</cp:lastModifiedBy>
  <cp:revision>46</cp:revision>
  <dcterms:created xsi:type="dcterms:W3CDTF">2023-05-24T16:02:25Z</dcterms:created>
  <dcterms:modified xsi:type="dcterms:W3CDTF">2023-07-24T11:29:42Z</dcterms:modified>
</cp:coreProperties>
</file>