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5143500" type="screen16x9"/>
  <p:notesSz cx="6858000" cy="9144000"/>
  <p:embeddedFontLst>
    <p:embeddedFont>
      <p:font typeface="Varela Round" pitchFamily="2" charset="-79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422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62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39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52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00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525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44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6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3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07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01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0355-D6A2-4967-A53E-EFB2F38D71FB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BEC-CFAB-4E32-8C11-E5A4362AB8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earn.iac.ac.il/mod/scorm/player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earn.iac.ac.il/course/view.php?id=38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earn.iac.ac.il/course/view.php?id=413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earn.iac.ac.il/mod/forum/view.php?id=73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earn.iac.ac.il/course/view.php?id=423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2">
            <a:extLst>
              <a:ext uri="{FF2B5EF4-FFF2-40B4-BE49-F238E27FC236}">
                <a16:creationId xmlns:a16="http://schemas.microsoft.com/office/drawing/2014/main" xmlns="" id="{5CDBC392-8257-46BB-BE01-216AC9FF2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01" y="-13742"/>
            <a:ext cx="5679843" cy="5157242"/>
          </a:xfrm>
          <a:prstGeom prst="rect">
            <a:avLst/>
          </a:prstGeom>
          <a:solidFill>
            <a:schemeClr val="bg2"/>
          </a:solidFill>
          <a:effectLst/>
        </p:spPr>
      </p:pic>
      <p:pic>
        <p:nvPicPr>
          <p:cNvPr id="1026" name="Picture 2" descr="C:\Users\PTR\Desktop\רקע שקוף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35"/>
            <a:ext cx="3691913" cy="16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564879"/>
            <a:ext cx="280831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/>
              <a:t>הוראה מקוונת</a:t>
            </a:r>
          </a:p>
          <a:p>
            <a:pPr algn="ctr"/>
            <a:r>
              <a:rPr lang="he-IL" sz="3200" b="1" dirty="0" smtClean="0"/>
              <a:t>ציפי פטר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948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Varela Round" pitchFamily="2" charset="-79"/>
                <a:cs typeface="Varela Round" pitchFamily="2" charset="-79"/>
              </a:rPr>
              <a:t>אתגר</a:t>
            </a:r>
            <a:endParaRPr lang="he-IL" b="1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קורס: קריאה ביקורתית וקריאה אקדמית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הסטודנטים מתקשים בכללי </a:t>
            </a:r>
            <a:r>
              <a:rPr lang="en-US" dirty="0" smtClean="0"/>
              <a:t>APA</a:t>
            </a:r>
            <a:r>
              <a:rPr lang="he-IL" dirty="0" smtClean="0"/>
              <a:t> </a:t>
            </a:r>
          </a:p>
          <a:p>
            <a:pPr marL="0" indent="0">
              <a:buNone/>
            </a:pPr>
            <a:r>
              <a:rPr lang="he-IL" dirty="0" smtClean="0"/>
              <a:t>המרצים מעבירים 3 שיעורים בנושא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59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יצירת לומדות המאפשרות למידה ותרגול של כללי הכתיבה האקדמית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המרצים מעבירים חצי שיעור / שיעור בנושא</a:t>
            </a:r>
            <a:endParaRPr lang="he-IL" dirty="0"/>
          </a:p>
        </p:txBody>
      </p:sp>
      <p:pic>
        <p:nvPicPr>
          <p:cNvPr id="2050" name="Picture 2" descr="C:\Users\PTR\Desktop\t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7854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קורסי אנגלית</a:t>
            </a:r>
          </a:p>
          <a:p>
            <a:r>
              <a:rPr lang="he-IL" dirty="0" smtClean="0"/>
              <a:t>סטודנטים אינם מתרגלים</a:t>
            </a:r>
          </a:p>
          <a:p>
            <a:r>
              <a:rPr lang="he-IL" dirty="0" smtClean="0"/>
              <a:t>קושי באנגלית מדוברת</a:t>
            </a:r>
          </a:p>
          <a:p>
            <a:r>
              <a:rPr lang="he-IL" dirty="0" smtClean="0"/>
              <a:t>הבנת הנשמע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47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יצירת מאגר פעילויות משותף למרצים:</a:t>
            </a:r>
          </a:p>
          <a:p>
            <a:r>
              <a:rPr lang="he-IL" dirty="0" smtClean="0"/>
              <a:t>תרגילי שיחה והקלטה</a:t>
            </a:r>
          </a:p>
          <a:p>
            <a:r>
              <a:rPr lang="he-IL" dirty="0" smtClean="0"/>
              <a:t>הבנת הנשמע – סרטון אינטראקטיבי</a:t>
            </a:r>
          </a:p>
          <a:p>
            <a:r>
              <a:rPr lang="he-IL" dirty="0" smtClean="0"/>
              <a:t>תרגילים לאוצר מילים</a:t>
            </a:r>
            <a:endParaRPr lang="he-IL" dirty="0"/>
          </a:p>
        </p:txBody>
      </p:sp>
      <p:pic>
        <p:nvPicPr>
          <p:cNvPr id="2050" name="Picture 2" descr="C:\Users\PTR\Desktop\t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7854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היעדרות של מרצה משיעור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58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הקלטת המרצה מבעוד מועד </a:t>
            </a:r>
          </a:p>
          <a:p>
            <a:pPr marL="0" indent="0">
              <a:buNone/>
            </a:pPr>
            <a:r>
              <a:rPr lang="he-IL" dirty="0" smtClean="0"/>
              <a:t>יצירת לומדה</a:t>
            </a:r>
            <a:endParaRPr lang="he-IL" dirty="0"/>
          </a:p>
        </p:txBody>
      </p:sp>
      <p:pic>
        <p:nvPicPr>
          <p:cNvPr id="2050" name="Picture 2" descr="C:\Users\PTR\Desktop\t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7854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שילוב פורומים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b="1" dirty="0" smtClean="0"/>
              <a:t>קורס ניהול הידע</a:t>
            </a:r>
          </a:p>
          <a:p>
            <a:pPr marL="0" indent="0">
              <a:buNone/>
            </a:pPr>
            <a:r>
              <a:rPr lang="he-IL" sz="2800" b="1" dirty="0" smtClean="0"/>
              <a:t>התנסות בניהול דיונים מקוונים במסגרת הקורס</a:t>
            </a:r>
          </a:p>
          <a:p>
            <a:pPr marL="0" indent="0">
              <a:buNone/>
            </a:pPr>
            <a:endParaRPr lang="he-IL" sz="2800" b="1" dirty="0" smtClean="0"/>
          </a:p>
          <a:p>
            <a:pPr marL="0" indent="0">
              <a:buNone/>
            </a:pPr>
            <a:r>
              <a:rPr lang="he-IL" sz="2800" b="1" dirty="0" smtClean="0"/>
              <a:t>קורס מקוון במלואו – מבוא לחינוך</a:t>
            </a:r>
          </a:p>
          <a:p>
            <a:pPr marL="0" indent="0">
              <a:buNone/>
            </a:pPr>
            <a:r>
              <a:rPr lang="he-IL" sz="2800" b="1" dirty="0" smtClean="0"/>
              <a:t>יצירת דיונים ושיח על נושאי השיעור</a:t>
            </a:r>
            <a:endParaRPr lang="he-IL" sz="2800" b="1" dirty="0"/>
          </a:p>
        </p:txBody>
      </p:sp>
      <p:pic>
        <p:nvPicPr>
          <p:cNvPr id="4" name="Picture 2" descr="C:\Users\PTR\Desktop\t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307580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TR\Desktop\tap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134761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Varela Round"/>
      </a:majorFont>
      <a:minorFont>
        <a:latin typeface="Calibri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</Words>
  <Application>Microsoft Office PowerPoint</Application>
  <PresentationFormat>On-screen Show (16:9)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Varela Round</vt:lpstr>
      <vt:lpstr>Calibri</vt:lpstr>
      <vt:lpstr>Office Theme</vt:lpstr>
      <vt:lpstr>PowerPoint Presentation</vt:lpstr>
      <vt:lpstr>אתגר</vt:lpstr>
      <vt:lpstr>פתרון</vt:lpstr>
      <vt:lpstr>אתגר</vt:lpstr>
      <vt:lpstr>פתרון</vt:lpstr>
      <vt:lpstr>אתגר</vt:lpstr>
      <vt:lpstr>פתרון</vt:lpstr>
      <vt:lpstr>שילוב פורומים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PTR</dc:creator>
  <cp:lastModifiedBy>PTR</cp:lastModifiedBy>
  <cp:revision>3</cp:revision>
  <dcterms:created xsi:type="dcterms:W3CDTF">2019-05-13T20:03:00Z</dcterms:created>
  <dcterms:modified xsi:type="dcterms:W3CDTF">2019-05-13T22:01:38Z</dcterms:modified>
</cp:coreProperties>
</file>