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6"/>
  </p:notesMasterIdLst>
  <p:sldIdLst>
    <p:sldId id="256" r:id="rId2"/>
    <p:sldId id="258" r:id="rId3"/>
    <p:sldId id="259" r:id="rId4"/>
    <p:sldId id="257" r:id="rId5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70BCCD12-309C-455C-9E14-1403A08F8B94}" type="datetimeFigureOut">
              <a:rPr lang="he-IL" smtClean="0"/>
              <a:t>כ"ט/חשון/תשע"ו</a:t>
            </a:fld>
            <a:endParaRPr lang="he-I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2B880EFC-0771-4DBB-8628-6F2C628D1F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76552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he-IL" altLang="he-IL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395D995-ED39-4FF0-BE15-353F3B6271E4}" type="slidenum">
              <a:rPr lang="he-IL" altLang="he-IL" smtClean="0">
                <a:latin typeface="Arial" pitchFamily="34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he-IL" altLang="he-IL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0A6C0-CD20-433B-A9A9-EFE85598191D}" type="datetimeFigureOut">
              <a:rPr lang="he-IL" smtClean="0"/>
              <a:t>כ"ט/חשון/תשע"ו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FA82-C699-49A0-9918-B8E57E7D60D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27553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0A6C0-CD20-433B-A9A9-EFE85598191D}" type="datetimeFigureOut">
              <a:rPr lang="he-IL" smtClean="0"/>
              <a:t>כ"ט/חשון/תשע"ו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FA82-C699-49A0-9918-B8E57E7D60D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20133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0A6C0-CD20-433B-A9A9-EFE85598191D}" type="datetimeFigureOut">
              <a:rPr lang="he-IL" smtClean="0"/>
              <a:t>כ"ט/חשון/תשע"ו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FA82-C699-49A0-9918-B8E57E7D60D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8401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0A6C0-CD20-433B-A9A9-EFE85598191D}" type="datetimeFigureOut">
              <a:rPr lang="he-IL" smtClean="0"/>
              <a:t>כ"ט/חשון/תשע"ו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FA82-C699-49A0-9918-B8E57E7D60D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5681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0A6C0-CD20-433B-A9A9-EFE85598191D}" type="datetimeFigureOut">
              <a:rPr lang="he-IL" smtClean="0"/>
              <a:t>כ"ט/חשון/תשע"ו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FA82-C699-49A0-9918-B8E57E7D60D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09467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0A6C0-CD20-433B-A9A9-EFE85598191D}" type="datetimeFigureOut">
              <a:rPr lang="he-IL" smtClean="0"/>
              <a:t>כ"ט/חשון/תשע"ו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FA82-C699-49A0-9918-B8E57E7D60D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02773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0A6C0-CD20-433B-A9A9-EFE85598191D}" type="datetimeFigureOut">
              <a:rPr lang="he-IL" smtClean="0"/>
              <a:t>כ"ט/חשון/תשע"ו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FA82-C699-49A0-9918-B8E57E7D60D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96509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0A6C0-CD20-433B-A9A9-EFE85598191D}" type="datetimeFigureOut">
              <a:rPr lang="he-IL" smtClean="0"/>
              <a:t>כ"ט/חשון/תשע"ו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FA82-C699-49A0-9918-B8E57E7D60D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16464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0A6C0-CD20-433B-A9A9-EFE85598191D}" type="datetimeFigureOut">
              <a:rPr lang="he-IL" smtClean="0"/>
              <a:t>כ"ט/חשון/תשע"ו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FA82-C699-49A0-9918-B8E57E7D60D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68601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0A6C0-CD20-433B-A9A9-EFE85598191D}" type="datetimeFigureOut">
              <a:rPr lang="he-IL" smtClean="0"/>
              <a:t>כ"ט/חשון/תשע"ו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FA82-C699-49A0-9918-B8E57E7D60D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85098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0A6C0-CD20-433B-A9A9-EFE85598191D}" type="datetimeFigureOut">
              <a:rPr lang="he-IL" smtClean="0"/>
              <a:t>כ"ט/חשון/תשע"ו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FA82-C699-49A0-9918-B8E57E7D60D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68673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F0A6C0-CD20-433B-A9A9-EFE85598191D}" type="datetimeFigureOut">
              <a:rPr lang="he-IL" smtClean="0"/>
              <a:t>כ"ט/חשון/תשע"ו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1BFA82-C699-49A0-9918-B8E57E7D60D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89313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olidFill>
            <a:schemeClr val="bg2">
              <a:lumMod val="90000"/>
            </a:schemeClr>
          </a:solidFill>
        </p:spPr>
        <p:txBody>
          <a:bodyPr/>
          <a:lstStyle/>
          <a:p>
            <a:r>
              <a:rPr lang="he-IL" b="1" dirty="0" smtClean="0"/>
              <a:t>כבוד האדם </a:t>
            </a:r>
            <a:r>
              <a:rPr lang="he-IL" b="1" dirty="0" smtClean="0"/>
              <a:t>ופרטיותו</a:t>
            </a: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>- סעיפי חוק</a:t>
            </a:r>
            <a:endParaRPr lang="he-I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endParaRPr lang="he-IL" dirty="0">
              <a:solidFill>
                <a:schemeClr val="tx1"/>
              </a:solidFill>
            </a:endParaRPr>
          </a:p>
          <a:p>
            <a:r>
              <a:rPr lang="he-IL" dirty="0" smtClean="0">
                <a:solidFill>
                  <a:schemeClr val="tx1"/>
                </a:solidFill>
              </a:rPr>
              <a:t>דר' עפרה גולן, עו"ד</a:t>
            </a:r>
            <a:endParaRPr lang="he-I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1018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pPr eaLnBrk="1" hangingPunct="1"/>
            <a:r>
              <a:rPr lang="he-IL" altLang="he-IL" sz="4000" dirty="0" smtClean="0">
                <a:solidFill>
                  <a:schemeClr val="tx1"/>
                </a:solidFill>
              </a:rPr>
              <a:t>חוק זכויות החולה, התשנ"ו-1996</a:t>
            </a:r>
            <a:endParaRPr lang="en-US" altLang="he-IL" sz="4000" dirty="0" smtClean="0">
              <a:solidFill>
                <a:schemeClr val="tx1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he-IL" altLang="he-IL" b="1" dirty="0" smtClean="0"/>
              <a:t>שמירה על כבודו ופרטיותו של המטופל</a:t>
            </a:r>
          </a:p>
          <a:p>
            <a:pPr eaLnBrk="1" hangingPunct="1"/>
            <a:r>
              <a:rPr lang="he-IL" altLang="he-IL" dirty="0" smtClean="0"/>
              <a:t>10.	(א)	מטפל, כל מי שעובד בפיקוחו של המטפל וכן כל עובד אחר של המוסד הרפואי ישמרו על כבודו ועל פרטיותו של המטופל בכל שלבי הטיפול הרפואי.</a:t>
            </a:r>
          </a:p>
          <a:p>
            <a:pPr eaLnBrk="1" hangingPunct="1"/>
            <a:r>
              <a:rPr lang="he-IL" altLang="he-IL" dirty="0" smtClean="0"/>
              <a:t>	(ב)	מנהל מוסד רפואי יקבע הוראות בדבר שמירה על כבודו ועל פרטיותו של המטופל הנמצא במוסד הרפואי.</a:t>
            </a:r>
            <a:endParaRPr lang="en-US" altLang="he-IL" dirty="0" smtClean="0"/>
          </a:p>
        </p:txBody>
      </p:sp>
    </p:spTree>
    <p:extLst>
      <p:ext uri="{BB962C8B-B14F-4D97-AF65-F5344CB8AC3E}">
        <p14:creationId xmlns:p14="http://schemas.microsoft.com/office/powerpoint/2010/main" val="3161564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90000"/>
            </a:schemeClr>
          </a:solidFill>
        </p:spPr>
        <p:txBody>
          <a:bodyPr/>
          <a:lstStyle/>
          <a:p>
            <a:r>
              <a:rPr lang="he-IL" dirty="0"/>
              <a:t>חוק-יסוד: כבוד האדם וחירותו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b="1" dirty="0"/>
              <a:t>שמירה על החיים הגוף, והכבוד</a:t>
            </a:r>
            <a:endParaRPr lang="en-US" dirty="0"/>
          </a:p>
          <a:p>
            <a:r>
              <a:rPr lang="he-IL" dirty="0"/>
              <a:t>2.	אין פוגעים בחייו, בגופו, או בכבודו של אדם באשר הוא אדם.</a:t>
            </a:r>
            <a:endParaRPr lang="en-US" dirty="0"/>
          </a:p>
          <a:p>
            <a:r>
              <a:rPr lang="he-IL" b="1" dirty="0"/>
              <a:t>הגנה על החיים, הגוף והכבוד</a:t>
            </a:r>
            <a:endParaRPr lang="en-US" dirty="0"/>
          </a:p>
          <a:p>
            <a:r>
              <a:rPr lang="he-IL" dirty="0"/>
              <a:t>4.	כל אדם זכאי להגנה על חייו, על גופו ועל כבודו.</a:t>
            </a:r>
            <a:endParaRPr lang="en-US" dirty="0"/>
          </a:p>
          <a:p>
            <a:r>
              <a:rPr lang="he-IL" b="1" dirty="0"/>
              <a:t>פרטיות וצנעת הפרט</a:t>
            </a:r>
            <a:endParaRPr lang="en-US" dirty="0"/>
          </a:p>
          <a:p>
            <a:r>
              <a:rPr lang="he-IL" dirty="0"/>
              <a:t>7.	(א)	כל אדם זכאי לפרטיות ולצנעת חייו.</a:t>
            </a:r>
            <a:endParaRPr lang="en-US" dirty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539200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90000"/>
            </a:schemeClr>
          </a:solidFill>
        </p:spPr>
        <p:txBody>
          <a:bodyPr/>
          <a:lstStyle/>
          <a:p>
            <a:r>
              <a:rPr lang="he-IL" dirty="0" smtClean="0"/>
              <a:t>מהו כבוד האדם?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b="1" dirty="0" smtClean="0"/>
              <a:t>הכרה באדם כמטרה בפני עצמו ולא רק אמצעי להשגת מטרותיהם של אחרים </a:t>
            </a:r>
            <a:r>
              <a:rPr lang="he-IL" dirty="0" smtClean="0"/>
              <a:t>(קאנט)</a:t>
            </a:r>
          </a:p>
          <a:p>
            <a:r>
              <a:rPr lang="he-IL" b="1" smtClean="0"/>
              <a:t>כבודו </a:t>
            </a:r>
            <a:r>
              <a:rPr lang="he-IL" b="1" dirty="0"/>
              <a:t>של כל אדם ״באשר הוא אדם</a:t>
            </a:r>
            <a:r>
              <a:rPr lang="he-IL" b="1" dirty="0" smtClean="0"/>
              <a:t>״  	 שוויון</a:t>
            </a:r>
          </a:p>
          <a:p>
            <a:r>
              <a:rPr lang="he-IL" b="1" dirty="0" smtClean="0"/>
              <a:t>חופש </a:t>
            </a:r>
            <a:r>
              <a:rPr lang="he-IL" b="1" dirty="0"/>
              <a:t>הרצון של </a:t>
            </a:r>
            <a:r>
              <a:rPr lang="he-IL" b="1" dirty="0" smtClean="0"/>
              <a:t>האדם וחופש הבחירה שלו</a:t>
            </a:r>
          </a:p>
          <a:p>
            <a:r>
              <a:rPr lang="he-IL" b="1" dirty="0"/>
              <a:t>כבוד האדם נפגע אם חייו או שלמותו(הגופנית או הנפשית) </a:t>
            </a:r>
            <a:r>
              <a:rPr lang="he-IL" b="1" dirty="0" smtClean="0"/>
              <a:t>נפגעים</a:t>
            </a:r>
          </a:p>
          <a:p>
            <a:r>
              <a:rPr lang="he-IL" sz="2400" dirty="0" smtClean="0"/>
              <a:t>אהרן ברק, כבוד האדם כזכות חוקתית, הפרקליט </a:t>
            </a:r>
            <a:r>
              <a:rPr lang="he-IL" sz="2400" dirty="0" err="1" smtClean="0"/>
              <a:t>מא</a:t>
            </a:r>
            <a:r>
              <a:rPr lang="he-IL" sz="2400" dirty="0" smtClean="0"/>
              <a:t>, ג, 290-271</a:t>
            </a:r>
          </a:p>
          <a:p>
            <a:pPr marL="0" indent="0">
              <a:buNone/>
            </a:pPr>
            <a:endParaRPr lang="he-IL" dirty="0"/>
          </a:p>
        </p:txBody>
      </p:sp>
      <p:sp>
        <p:nvSpPr>
          <p:cNvPr id="5" name="Left Arrow 4"/>
          <p:cNvSpPr/>
          <p:nvPr/>
        </p:nvSpPr>
        <p:spPr>
          <a:xfrm>
            <a:off x="1115616" y="2780928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127206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64</Words>
  <Application>Microsoft Office PowerPoint</Application>
  <PresentationFormat>On-screen Show (4:3)</PresentationFormat>
  <Paragraphs>21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כבוד האדם ופרטיותו - סעיפי חוק</vt:lpstr>
      <vt:lpstr>חוק זכויות החולה, התשנ"ו-1996</vt:lpstr>
      <vt:lpstr>חוק-יסוד: כבוד האדם וחירותו</vt:lpstr>
      <vt:lpstr>מהו כבוד האדם?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כבוד האדם ופרטיותו</dc:title>
  <dc:creator>Owner</dc:creator>
  <cp:lastModifiedBy>Owner</cp:lastModifiedBy>
  <cp:revision>17</cp:revision>
  <dcterms:created xsi:type="dcterms:W3CDTF">2014-11-12T05:55:32Z</dcterms:created>
  <dcterms:modified xsi:type="dcterms:W3CDTF">2015-11-11T06:18:21Z</dcterms:modified>
</cp:coreProperties>
</file>