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A3A00D0-B5D8-4F81-B1DB-2504361764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5BC30B5-0779-409A-BB3F-BEE30A60F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0ADEDFE-77FF-42F6-BB77-D0E31E28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5E8F8D3-7482-44C2-A258-5FFCE8DEC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376A015-788D-4435-A827-46F55F4C1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35068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94AEE84-2EE8-4CF3-817E-D731DC63B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0F448CB2-5757-4D73-9D67-1C7DBEF268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778FAF6-C4A9-48EC-915D-F46A70CD7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BBBADA2-E6B5-4B07-915A-6AE97338F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44C5E12-CB49-454D-B7ED-1A5E9D2A5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62636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5DAADB80-7DFB-4E38-A73A-7C51049DF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E2CA5222-69E4-467B-824B-2CD59292B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540270F-6BF3-4794-8F53-861D2033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E804EF4-71BD-4A6B-8592-BBC06AF9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CFEE3E6-0AE3-463D-949A-286099D9F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79430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7900358-EAA2-4E75-94A2-233DD4FE3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0B30E14-61FA-45D6-883C-6154928D4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462342B-5013-4EDC-BDBB-8D9EE791A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1082E63-F50F-46E7-B66C-228CEB38F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4405508-8C11-4387-A216-41B4725C1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269766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3E5AFAA-4CA1-4AC7-BBE0-4C481835C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3ACFA01-156C-4EF3-9AF7-1FAB53A67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A05D06D-9059-4788-8C76-0C5627993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68FE63F-DFBB-4591-A298-A3848E10C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4C71F0D-DDC2-4859-ABB3-A2F774D7C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568667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B5C8ED2-1514-4385-82C5-75FDF4B7B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CD52C73-90F5-4009-A5EF-DBD42DF991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E08A0E1F-0A25-46D5-9280-BAFE17F1A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2280E92-9A8F-46EF-9E85-CDC7956D0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7B85340-4543-4139-A0C8-1B5B12540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4DDE2E00-AEE6-482E-89BC-87D5D466B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9535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0C944B4-67B2-4D16-A7AF-5FA9454E3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F8F7923A-660A-4F47-82EB-73043C650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77F5B091-9B86-42FF-BAA0-A767170D7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C803A78D-E3D3-455C-8D40-9521C940D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EB9FE323-1ED3-43BD-87D4-B21EEE642A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D77494B8-A3BF-4B0A-A45F-612D86347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C3AEDBA4-50D9-4CEE-B8B7-349E05B6E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36BBD819-9002-427A-B9F7-E9F8DD564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28931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96BDD73-6E83-47AF-834C-C9C69A339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99EA86AF-FB47-46C8-8639-4AF885F1F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2FAB301F-FA01-4B11-BAF2-C732047FC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5CCFF11A-F171-4F8D-B21D-B1688E99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89259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766757DE-6133-4980-8159-6402AC786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8C407A79-341D-448B-9061-0DBDDBBF6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42009F9-4ADC-45A8-8FCF-E19DE0F1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01154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EBAC8DF-33B0-4155-91D1-035D8CBD5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D5AB030-380C-4A56-992E-9113701F4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A802D9C2-1104-4553-8BCB-46751701E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647CAFD-060D-448F-9FCE-C5A1587E8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05414CC-2D97-4C38-BE6E-94508B710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FE527B3E-2F3F-43F2-87B2-53D8ED619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3299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0915493-D572-464F-91CB-B513D5AF6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FA2E6D93-225A-42E5-8383-BFD5FC37D3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BA48156A-3490-46C0-961F-10C69CE99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70282C0-9CD7-494A-A5D0-8E043B7CF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684D5AD-97AB-4321-96A3-4F8B86B81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FE59603-803A-401F-A0E8-F714D91EF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6135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D4D98F80-A158-464E-BA19-8E7BF2C9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3395505-A47D-41BE-9B14-8F5E4E2DE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46E7A34-C27E-4E8F-8A5E-9DCFCE9029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09FB8-F897-4538-8D60-11206CAADACC}" type="datetimeFigureOut">
              <a:rPr lang="en-IL" smtClean="0"/>
              <a:t>19/07/2020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0142478-975B-4784-B994-2109351C04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B3FE82E-0670-458B-AA8A-1DF22969EC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5CCA-700C-4874-B4C8-A8299E80E48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315078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5F20C11-A7E3-4F2B-8063-41DA895DD6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בעיית היפוך כתב</a:t>
            </a:r>
            <a:endParaRPr lang="en-IL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2C9D5CB3-D1EF-480B-9855-0518153088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/>
              <a:t>בשיעור זום</a:t>
            </a:r>
            <a:endParaRPr lang="en-IL" dirty="0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0F519B85-A89B-41BD-907F-F650B3AFC3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870" t="16349" r="31196" b="47476"/>
          <a:stretch/>
        </p:blipFill>
        <p:spPr>
          <a:xfrm>
            <a:off x="251790" y="4625009"/>
            <a:ext cx="5384410" cy="2284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094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B5B132F-312C-4F56-9785-CC3CC4EEC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פתירת בעיית היפוך כתב</a:t>
            </a:r>
            <a:endParaRPr lang="en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9C40773-A670-4ED2-93F1-952AD1881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dirty="0"/>
              <a:t>ברירת המחדל בהצגת המצלמה הינה היפוך הכיוון- משמאל לימין.</a:t>
            </a:r>
            <a:endParaRPr lang="en-US" dirty="0"/>
          </a:p>
          <a:p>
            <a:r>
              <a:rPr lang="he-IL" dirty="0"/>
              <a:t>אם תרצו להציג כתב באמצעות המצלמה הוא יוצג באופן הפוך. בכדי לשנות את היפוך הכתב  יש ללחוץ על סימן ה ^ ליד אייקון המצלמה וללחוץ על  </a:t>
            </a:r>
            <a:r>
              <a:rPr lang="en-US" dirty="0"/>
              <a:t>video settings..</a:t>
            </a:r>
            <a:endParaRPr lang="en-IL" dirty="0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0A396A94-0B1E-4DCF-BA58-BAC249CBE0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2924"/>
          <a:stretch/>
        </p:blipFill>
        <p:spPr>
          <a:xfrm>
            <a:off x="0" y="3629465"/>
            <a:ext cx="12192000" cy="322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743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7B1DD42-A86B-43DA-9F98-14DC9BE1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בטלו את אופציית </a:t>
            </a:r>
            <a:r>
              <a:rPr lang="en-US" dirty="0"/>
              <a:t>mirror video</a:t>
            </a:r>
            <a:endParaRPr lang="en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996973C-36A9-4676-A5EB-86CDD2FC3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בחלונית שנפתחה שימו לב שהנכם נמצאים על נושא </a:t>
            </a:r>
            <a:r>
              <a:rPr lang="en-US" dirty="0"/>
              <a:t>video</a:t>
            </a:r>
          </a:p>
          <a:p>
            <a:r>
              <a:rPr lang="he-IL" dirty="0"/>
              <a:t>הסירו את סימון ה</a:t>
            </a:r>
            <a:r>
              <a:rPr lang="en-US" dirty="0"/>
              <a:t>V</a:t>
            </a:r>
            <a:r>
              <a:rPr lang="he-IL" dirty="0"/>
              <a:t> מ</a:t>
            </a:r>
            <a:r>
              <a:rPr lang="en-US" dirty="0"/>
              <a:t>mirror my video</a:t>
            </a:r>
          </a:p>
          <a:p>
            <a:r>
              <a:rPr lang="he-IL" dirty="0"/>
              <a:t>סגרו את החלון.</a:t>
            </a:r>
            <a:endParaRPr lang="en-IL" dirty="0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088E9D19-79D5-47E8-A42B-62BE200F94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72" t="3989" r="17462" b="7257"/>
          <a:stretch/>
        </p:blipFill>
        <p:spPr>
          <a:xfrm>
            <a:off x="0" y="2391508"/>
            <a:ext cx="5824025" cy="4466492"/>
          </a:xfrm>
          <a:prstGeom prst="rect">
            <a:avLst/>
          </a:prstGeom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id="{57874EA4-4826-49E0-9DDB-B8C82E1C6D68}"/>
              </a:ext>
            </a:extLst>
          </p:cNvPr>
          <p:cNvSpPr/>
          <p:nvPr/>
        </p:nvSpPr>
        <p:spPr>
          <a:xfrm>
            <a:off x="98474" y="2862469"/>
            <a:ext cx="1491175" cy="38716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EA411A2F-085D-45CB-83C6-67440BF30DDE}"/>
              </a:ext>
            </a:extLst>
          </p:cNvPr>
          <p:cNvSpPr/>
          <p:nvPr/>
        </p:nvSpPr>
        <p:spPr>
          <a:xfrm>
            <a:off x="2450735" y="5300870"/>
            <a:ext cx="1491175" cy="18553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45626117-A8F8-4700-AE08-594FDD53BB7F}"/>
              </a:ext>
            </a:extLst>
          </p:cNvPr>
          <p:cNvSpPr/>
          <p:nvPr/>
        </p:nvSpPr>
        <p:spPr>
          <a:xfrm>
            <a:off x="5327374" y="2384881"/>
            <a:ext cx="496651" cy="38716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5184502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76</Words>
  <Application>Microsoft Office PowerPoint</Application>
  <PresentationFormat>מסך רחב</PresentationFormat>
  <Paragraphs>9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ערכת נושא Office</vt:lpstr>
      <vt:lpstr>בעיית היפוך כתב</vt:lpstr>
      <vt:lpstr>פתירת בעיית היפוך כתב</vt:lpstr>
      <vt:lpstr>בטלו את אופציית mirror 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בעיית היפוך כתב</dc:title>
  <dc:creator>user1</dc:creator>
  <cp:lastModifiedBy>user1</cp:lastModifiedBy>
  <cp:revision>3</cp:revision>
  <dcterms:created xsi:type="dcterms:W3CDTF">2020-07-19T09:46:31Z</dcterms:created>
  <dcterms:modified xsi:type="dcterms:W3CDTF">2020-07-19T11:28:50Z</dcterms:modified>
</cp:coreProperties>
</file>