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2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DBD721C-F8FB-4BDC-9B4E-FCDA15D44FE7}" type="doc">
      <dgm:prSet loTypeId="urn:microsoft.com/office/officeart/2005/8/layout/pyramid1" loCatId="pyramid" qsTypeId="urn:microsoft.com/office/officeart/2005/8/quickstyle/simple1" qsCatId="simple" csTypeId="urn:microsoft.com/office/officeart/2005/8/colors/accent1_2" csCatId="accent1" phldr="1"/>
      <dgm:spPr/>
    </dgm:pt>
    <dgm:pt modelId="{DB035F26-06A5-434C-80B7-91EEBACB16FE}">
      <dgm:prSet/>
      <dgm:spPr>
        <a:solidFill>
          <a:schemeClr val="accent1">
            <a:lumMod val="20000"/>
            <a:lumOff val="80000"/>
          </a:schemeClr>
        </a:solidFill>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he-IL" b="1" i="0" u="none" strike="noStrike" cap="none" normalizeH="0" baseline="0" smtClean="0">
            <a:ln>
              <a:noFill/>
            </a:ln>
            <a:solidFill>
              <a:schemeClr val="tx1"/>
            </a:solidFill>
            <a:effectLst/>
            <a:latin typeface="Arial" pitchFamily="34" charset="0"/>
            <a:cs typeface="Arial" pitchFamily="34" charset="0"/>
          </a:endParaRPr>
        </a:p>
      </dgm:t>
    </dgm:pt>
    <dgm:pt modelId="{FA81A93A-7D0B-46B4-BD09-D7788222B719}" type="parTrans" cxnId="{801B040B-A8A3-4533-945B-2E0DE72DC9B9}">
      <dgm:prSet/>
      <dgm:spPr/>
      <dgm:t>
        <a:bodyPr/>
        <a:lstStyle/>
        <a:p>
          <a:pPr rtl="1"/>
          <a:endParaRPr lang="he-IL"/>
        </a:p>
      </dgm:t>
    </dgm:pt>
    <dgm:pt modelId="{30F3A057-9781-4501-AE37-B40B12F91057}" type="sibTrans" cxnId="{801B040B-A8A3-4533-945B-2E0DE72DC9B9}">
      <dgm:prSet/>
      <dgm:spPr/>
      <dgm:t>
        <a:bodyPr/>
        <a:lstStyle/>
        <a:p>
          <a:pPr rtl="1"/>
          <a:endParaRPr lang="he-IL"/>
        </a:p>
      </dgm:t>
    </dgm:pt>
    <dgm:pt modelId="{D7443C61-C899-465D-B6A1-C9F78AB6F3FF}">
      <dgm:prSet/>
      <dgm:spPr>
        <a:solidFill>
          <a:schemeClr val="accent1">
            <a:lumMod val="20000"/>
            <a:lumOff val="80000"/>
          </a:schemeClr>
        </a:solidFill>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he-IL" b="0" i="0" u="none" strike="noStrike" cap="none" normalizeH="0" baseline="0" smtClean="0">
            <a:ln>
              <a:noFill/>
            </a:ln>
            <a:solidFill>
              <a:schemeClr val="tx1"/>
            </a:solidFill>
            <a:effectLst/>
            <a:latin typeface="Arial" pitchFamily="34" charset="0"/>
            <a:cs typeface="Arial" pitchFamily="34" charset="0"/>
          </a:endParaRPr>
        </a:p>
      </dgm:t>
    </dgm:pt>
    <dgm:pt modelId="{0C88ED2A-AF12-41E1-9FD1-003FBCB7684E}" type="parTrans" cxnId="{DCCDDC91-C4F8-49E3-A370-C3ECB01B0960}">
      <dgm:prSet/>
      <dgm:spPr/>
      <dgm:t>
        <a:bodyPr/>
        <a:lstStyle/>
        <a:p>
          <a:pPr rtl="1"/>
          <a:endParaRPr lang="he-IL"/>
        </a:p>
      </dgm:t>
    </dgm:pt>
    <dgm:pt modelId="{3413A995-3D85-41BC-868F-2BAC38626EEC}" type="sibTrans" cxnId="{DCCDDC91-C4F8-49E3-A370-C3ECB01B0960}">
      <dgm:prSet/>
      <dgm:spPr/>
      <dgm:t>
        <a:bodyPr/>
        <a:lstStyle/>
        <a:p>
          <a:pPr rtl="1"/>
          <a:endParaRPr lang="he-IL"/>
        </a:p>
      </dgm:t>
    </dgm:pt>
    <dgm:pt modelId="{3A780B1A-068D-4E05-B64D-8611F112D16E}">
      <dgm:prSet custT="1"/>
      <dgm:spPr>
        <a:solidFill>
          <a:schemeClr val="accent1">
            <a:lumMod val="20000"/>
            <a:lumOff val="80000"/>
          </a:schemeClr>
        </a:solidFill>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he-IL" sz="14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he-IL" sz="2000" b="1" i="0" u="none" strike="noStrike" cap="none" normalizeH="0" baseline="0" dirty="0" smtClean="0">
              <a:ln>
                <a:noFill/>
              </a:ln>
              <a:solidFill>
                <a:schemeClr val="tx1"/>
              </a:solidFill>
              <a:effectLst/>
              <a:latin typeface="Arial" pitchFamily="34" charset="0"/>
              <a:cs typeface="Arial" pitchFamily="34" charset="0"/>
            </a:rPr>
            <a:t>כבוד</a:t>
          </a:r>
          <a:r>
            <a:rPr kumimoji="0" lang="he-IL" sz="2000" b="0" i="0" u="none" strike="noStrike" cap="none" normalizeH="0" baseline="0" dirty="0" smtClean="0">
              <a:ln>
                <a:noFill/>
              </a:ln>
              <a:solidFill>
                <a:schemeClr val="tx1"/>
              </a:solidFill>
              <a:effectLst/>
              <a:latin typeface="Arial" pitchFamily="34" charset="0"/>
              <a:cs typeface="Arial" pitchFamily="34" charset="0"/>
            </a:rPr>
            <a:t>: </a:t>
          </a:r>
        </a:p>
        <a:p>
          <a:pPr marL="0" marR="0" lvl="0" indent="0" algn="ctr" defTabSz="914400" rtl="1" eaLnBrk="1" fontAlgn="base" latinLnBrk="0" hangingPunct="1">
            <a:lnSpc>
              <a:spcPct val="100000"/>
            </a:lnSpc>
            <a:spcBef>
              <a:spcPct val="0"/>
            </a:spcBef>
            <a:spcAft>
              <a:spcPct val="0"/>
            </a:spcAft>
            <a:buClrTx/>
            <a:buSzTx/>
            <a:buFontTx/>
            <a:buNone/>
            <a:tabLst/>
          </a:pPr>
          <a:r>
            <a:rPr kumimoji="0" lang="he-IL" sz="2000" b="0" i="0" u="none" strike="noStrike" cap="none" normalizeH="0" baseline="0" dirty="0" smtClean="0">
              <a:ln>
                <a:noFill/>
              </a:ln>
              <a:solidFill>
                <a:schemeClr val="tx1"/>
              </a:solidFill>
              <a:effectLst/>
              <a:latin typeface="Arial" pitchFamily="34" charset="0"/>
              <a:cs typeface="Arial" pitchFamily="34" charset="0"/>
            </a:rPr>
            <a:t>כל מידע שנחוץ כדי להכין את המטופל לקראת </a:t>
          </a:r>
        </a:p>
        <a:p>
          <a:pPr marL="0" marR="0" lvl="0" indent="0" algn="ctr" defTabSz="914400" rtl="1" eaLnBrk="1" fontAlgn="base" latinLnBrk="0" hangingPunct="1">
            <a:lnSpc>
              <a:spcPct val="100000"/>
            </a:lnSpc>
            <a:spcBef>
              <a:spcPct val="0"/>
            </a:spcBef>
            <a:spcAft>
              <a:spcPct val="0"/>
            </a:spcAft>
            <a:buClrTx/>
            <a:buSzTx/>
            <a:buFontTx/>
            <a:buNone/>
            <a:tabLst/>
          </a:pPr>
          <a:r>
            <a:rPr kumimoji="0" lang="he-IL" sz="2000" b="0" i="0" u="none" strike="noStrike" cap="none" normalizeH="0" baseline="0" dirty="0" smtClean="0">
              <a:ln>
                <a:noFill/>
              </a:ln>
              <a:solidFill>
                <a:schemeClr val="tx1"/>
              </a:solidFill>
              <a:effectLst/>
              <a:latin typeface="Arial" pitchFamily="34" charset="0"/>
              <a:cs typeface="Arial" pitchFamily="34" charset="0"/>
            </a:rPr>
            <a:t>הטיפול ותוצאותיו ולמנוע ממנו הפתעות (מידע בסיסי </a:t>
          </a:r>
        </a:p>
        <a:p>
          <a:pPr marL="0" marR="0" lvl="0" indent="0" algn="ctr" defTabSz="914400" rtl="1" eaLnBrk="1" fontAlgn="base" latinLnBrk="0" hangingPunct="1">
            <a:lnSpc>
              <a:spcPct val="100000"/>
            </a:lnSpc>
            <a:spcBef>
              <a:spcPct val="0"/>
            </a:spcBef>
            <a:spcAft>
              <a:spcPct val="0"/>
            </a:spcAft>
            <a:buClrTx/>
            <a:buSzTx/>
            <a:buFontTx/>
            <a:buNone/>
            <a:tabLst/>
          </a:pPr>
          <a:r>
            <a:rPr kumimoji="0" lang="he-IL" sz="2000" b="0" i="0" u="none" strike="noStrike" cap="none" normalizeH="0" baseline="0" dirty="0" smtClean="0">
              <a:ln>
                <a:noFill/>
              </a:ln>
              <a:solidFill>
                <a:schemeClr val="tx1"/>
              </a:solidFill>
              <a:effectLst/>
              <a:latin typeface="Arial" pitchFamily="34" charset="0"/>
              <a:cs typeface="Arial" pitchFamily="34" charset="0"/>
            </a:rPr>
            <a:t>על המהות, ההליך, המטרה והתוצאות </a:t>
          </a:r>
          <a:r>
            <a:rPr kumimoji="0" lang="he-IL" sz="2000" b="0" i="0" u="none" strike="noStrike" cap="none" normalizeH="0" baseline="0" dirty="0" err="1" smtClean="0">
              <a:ln>
                <a:noFill/>
              </a:ln>
              <a:solidFill>
                <a:schemeClr val="tx1"/>
              </a:solidFill>
              <a:effectLst/>
              <a:latin typeface="Arial" pitchFamily="34" charset="0"/>
              <a:cs typeface="Arial" pitchFamily="34" charset="0"/>
            </a:rPr>
            <a:t>המיידיות</a:t>
          </a:r>
          <a:r>
            <a:rPr kumimoji="0" lang="he-IL" sz="2000" b="0" i="0" u="none" strike="noStrike" cap="none" normalizeH="0" baseline="0" dirty="0" smtClean="0">
              <a:ln>
                <a:noFill/>
              </a:ln>
              <a:solidFill>
                <a:schemeClr val="tx1"/>
              </a:solidFill>
              <a:effectLst/>
              <a:latin typeface="Arial" pitchFamily="34" charset="0"/>
              <a:cs typeface="Arial" pitchFamily="34" charset="0"/>
            </a:rPr>
            <a:t> </a:t>
          </a:r>
        </a:p>
        <a:p>
          <a:pPr marL="0" marR="0" lvl="0" indent="0" algn="ctr" defTabSz="914400" rtl="1" eaLnBrk="1" fontAlgn="base" latinLnBrk="0" hangingPunct="1">
            <a:lnSpc>
              <a:spcPct val="100000"/>
            </a:lnSpc>
            <a:spcBef>
              <a:spcPct val="0"/>
            </a:spcBef>
            <a:spcAft>
              <a:spcPct val="0"/>
            </a:spcAft>
            <a:buClrTx/>
            <a:buSzTx/>
            <a:buFontTx/>
            <a:buNone/>
            <a:tabLst/>
          </a:pPr>
          <a:r>
            <a:rPr kumimoji="0" lang="he-IL" sz="2000" b="0" i="0" u="none" strike="noStrike" cap="none" normalizeH="0" baseline="0" dirty="0" smtClean="0">
              <a:ln>
                <a:noFill/>
              </a:ln>
              <a:solidFill>
                <a:schemeClr val="tx1"/>
              </a:solidFill>
              <a:effectLst/>
              <a:latin typeface="Arial" pitchFamily="34" charset="0"/>
              <a:cs typeface="Arial" pitchFamily="34" charset="0"/>
            </a:rPr>
            <a:t>והבלתי נמנעות של הטיפול)</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dgm:t>
    </dgm:pt>
    <dgm:pt modelId="{5B8E12F2-CD0A-4CA5-A2C2-827C59B021EC}" type="parTrans" cxnId="{C561B22E-668F-4020-A966-091C9D19AC77}">
      <dgm:prSet/>
      <dgm:spPr/>
      <dgm:t>
        <a:bodyPr/>
        <a:lstStyle/>
        <a:p>
          <a:pPr rtl="1"/>
          <a:endParaRPr lang="he-IL"/>
        </a:p>
      </dgm:t>
    </dgm:pt>
    <dgm:pt modelId="{D694553B-1B67-4FAD-8DDE-913274852A25}" type="sibTrans" cxnId="{C561B22E-668F-4020-A966-091C9D19AC77}">
      <dgm:prSet/>
      <dgm:spPr/>
      <dgm:t>
        <a:bodyPr/>
        <a:lstStyle/>
        <a:p>
          <a:pPr rtl="1"/>
          <a:endParaRPr lang="he-IL"/>
        </a:p>
      </dgm:t>
    </dgm:pt>
    <dgm:pt modelId="{B4191D08-1FDC-4C55-B324-5DFC0E98EFA4}" type="pres">
      <dgm:prSet presAssocID="{FDBD721C-F8FB-4BDC-9B4E-FCDA15D44FE7}" presName="Name0" presStyleCnt="0">
        <dgm:presLayoutVars>
          <dgm:dir/>
          <dgm:animLvl val="lvl"/>
          <dgm:resizeHandles val="exact"/>
        </dgm:presLayoutVars>
      </dgm:prSet>
      <dgm:spPr/>
    </dgm:pt>
    <dgm:pt modelId="{A3747B7B-CF86-4515-8ACC-93C524D9D55C}" type="pres">
      <dgm:prSet presAssocID="{DB035F26-06A5-434C-80B7-91EEBACB16FE}" presName="Name8" presStyleCnt="0"/>
      <dgm:spPr/>
    </dgm:pt>
    <dgm:pt modelId="{47484C10-6E51-4D1F-A4AA-7F5536B3B916}" type="pres">
      <dgm:prSet presAssocID="{DB035F26-06A5-434C-80B7-91EEBACB16FE}" presName="level" presStyleLbl="node1" presStyleIdx="0" presStyleCnt="3">
        <dgm:presLayoutVars>
          <dgm:chMax val="1"/>
          <dgm:bulletEnabled val="1"/>
        </dgm:presLayoutVars>
      </dgm:prSet>
      <dgm:spPr/>
      <dgm:t>
        <a:bodyPr/>
        <a:lstStyle/>
        <a:p>
          <a:pPr rtl="1"/>
          <a:endParaRPr lang="he-IL"/>
        </a:p>
      </dgm:t>
    </dgm:pt>
    <dgm:pt modelId="{664F7B86-ECAF-43CF-A04C-B4DE437BD762}" type="pres">
      <dgm:prSet presAssocID="{DB035F26-06A5-434C-80B7-91EEBACB16FE}" presName="levelTx" presStyleLbl="revTx" presStyleIdx="0" presStyleCnt="0">
        <dgm:presLayoutVars>
          <dgm:chMax val="1"/>
          <dgm:bulletEnabled val="1"/>
        </dgm:presLayoutVars>
      </dgm:prSet>
      <dgm:spPr/>
      <dgm:t>
        <a:bodyPr/>
        <a:lstStyle/>
        <a:p>
          <a:pPr rtl="1"/>
          <a:endParaRPr lang="he-IL"/>
        </a:p>
      </dgm:t>
    </dgm:pt>
    <dgm:pt modelId="{3D0EE0C8-23AB-41CD-8DA1-46713E754EA2}" type="pres">
      <dgm:prSet presAssocID="{D7443C61-C899-465D-B6A1-C9F78AB6F3FF}" presName="Name8" presStyleCnt="0"/>
      <dgm:spPr/>
    </dgm:pt>
    <dgm:pt modelId="{B52E40F1-A0AF-4ED4-B37E-0FA5EBAAEDCA}" type="pres">
      <dgm:prSet presAssocID="{D7443C61-C899-465D-B6A1-C9F78AB6F3FF}" presName="level" presStyleLbl="node1" presStyleIdx="1" presStyleCnt="3">
        <dgm:presLayoutVars>
          <dgm:chMax val="1"/>
          <dgm:bulletEnabled val="1"/>
        </dgm:presLayoutVars>
      </dgm:prSet>
      <dgm:spPr/>
      <dgm:t>
        <a:bodyPr/>
        <a:lstStyle/>
        <a:p>
          <a:pPr rtl="1"/>
          <a:endParaRPr lang="he-IL"/>
        </a:p>
      </dgm:t>
    </dgm:pt>
    <dgm:pt modelId="{F60C475D-370E-4FCF-9BB7-460DA62031F2}" type="pres">
      <dgm:prSet presAssocID="{D7443C61-C899-465D-B6A1-C9F78AB6F3FF}" presName="levelTx" presStyleLbl="revTx" presStyleIdx="0" presStyleCnt="0">
        <dgm:presLayoutVars>
          <dgm:chMax val="1"/>
          <dgm:bulletEnabled val="1"/>
        </dgm:presLayoutVars>
      </dgm:prSet>
      <dgm:spPr/>
      <dgm:t>
        <a:bodyPr/>
        <a:lstStyle/>
        <a:p>
          <a:pPr rtl="1"/>
          <a:endParaRPr lang="he-IL"/>
        </a:p>
      </dgm:t>
    </dgm:pt>
    <dgm:pt modelId="{616A57B8-9423-4222-9E10-F91F89E92746}" type="pres">
      <dgm:prSet presAssocID="{3A780B1A-068D-4E05-B64D-8611F112D16E}" presName="Name8" presStyleCnt="0"/>
      <dgm:spPr/>
    </dgm:pt>
    <dgm:pt modelId="{8B50E85A-C302-4B8D-BB8E-56220482126B}" type="pres">
      <dgm:prSet presAssocID="{3A780B1A-068D-4E05-B64D-8611F112D16E}" presName="level" presStyleLbl="node1" presStyleIdx="2" presStyleCnt="3">
        <dgm:presLayoutVars>
          <dgm:chMax val="1"/>
          <dgm:bulletEnabled val="1"/>
        </dgm:presLayoutVars>
      </dgm:prSet>
      <dgm:spPr/>
      <dgm:t>
        <a:bodyPr/>
        <a:lstStyle/>
        <a:p>
          <a:pPr rtl="1"/>
          <a:endParaRPr lang="he-IL"/>
        </a:p>
      </dgm:t>
    </dgm:pt>
    <dgm:pt modelId="{82386845-DD1D-4297-9F1D-644FD02096A3}" type="pres">
      <dgm:prSet presAssocID="{3A780B1A-068D-4E05-B64D-8611F112D16E}" presName="levelTx" presStyleLbl="revTx" presStyleIdx="0" presStyleCnt="0">
        <dgm:presLayoutVars>
          <dgm:chMax val="1"/>
          <dgm:bulletEnabled val="1"/>
        </dgm:presLayoutVars>
      </dgm:prSet>
      <dgm:spPr/>
      <dgm:t>
        <a:bodyPr/>
        <a:lstStyle/>
        <a:p>
          <a:pPr rtl="1"/>
          <a:endParaRPr lang="he-IL"/>
        </a:p>
      </dgm:t>
    </dgm:pt>
  </dgm:ptLst>
  <dgm:cxnLst>
    <dgm:cxn modelId="{C561B22E-668F-4020-A966-091C9D19AC77}" srcId="{FDBD721C-F8FB-4BDC-9B4E-FCDA15D44FE7}" destId="{3A780B1A-068D-4E05-B64D-8611F112D16E}" srcOrd="2" destOrd="0" parTransId="{5B8E12F2-CD0A-4CA5-A2C2-827C59B021EC}" sibTransId="{D694553B-1B67-4FAD-8DDE-913274852A25}"/>
    <dgm:cxn modelId="{DCCDDC91-C4F8-49E3-A370-C3ECB01B0960}" srcId="{FDBD721C-F8FB-4BDC-9B4E-FCDA15D44FE7}" destId="{D7443C61-C899-465D-B6A1-C9F78AB6F3FF}" srcOrd="1" destOrd="0" parTransId="{0C88ED2A-AF12-41E1-9FD1-003FBCB7684E}" sibTransId="{3413A995-3D85-41BC-868F-2BAC38626EEC}"/>
    <dgm:cxn modelId="{C8DDC4E0-B9D0-4AF8-BD25-2D31E4A22216}" type="presOf" srcId="{3A780B1A-068D-4E05-B64D-8611F112D16E}" destId="{82386845-DD1D-4297-9F1D-644FD02096A3}" srcOrd="1" destOrd="0" presId="urn:microsoft.com/office/officeart/2005/8/layout/pyramid1"/>
    <dgm:cxn modelId="{0D6A5531-580A-4826-BD45-AE7C296900F8}" type="presOf" srcId="{DB035F26-06A5-434C-80B7-91EEBACB16FE}" destId="{664F7B86-ECAF-43CF-A04C-B4DE437BD762}" srcOrd="1" destOrd="0" presId="urn:microsoft.com/office/officeart/2005/8/layout/pyramid1"/>
    <dgm:cxn modelId="{8D041496-F66C-4E86-8A66-E65409AF413E}" type="presOf" srcId="{DB035F26-06A5-434C-80B7-91EEBACB16FE}" destId="{47484C10-6E51-4D1F-A4AA-7F5536B3B916}" srcOrd="0" destOrd="0" presId="urn:microsoft.com/office/officeart/2005/8/layout/pyramid1"/>
    <dgm:cxn modelId="{05EBABF8-B5F1-410C-89CE-CEBB110057D2}" type="presOf" srcId="{D7443C61-C899-465D-B6A1-C9F78AB6F3FF}" destId="{B52E40F1-A0AF-4ED4-B37E-0FA5EBAAEDCA}" srcOrd="0" destOrd="0" presId="urn:microsoft.com/office/officeart/2005/8/layout/pyramid1"/>
    <dgm:cxn modelId="{801B040B-A8A3-4533-945B-2E0DE72DC9B9}" srcId="{FDBD721C-F8FB-4BDC-9B4E-FCDA15D44FE7}" destId="{DB035F26-06A5-434C-80B7-91EEBACB16FE}" srcOrd="0" destOrd="0" parTransId="{FA81A93A-7D0B-46B4-BD09-D7788222B719}" sibTransId="{30F3A057-9781-4501-AE37-B40B12F91057}"/>
    <dgm:cxn modelId="{911168AC-1C5E-45BD-8B26-403528A8F72D}" type="presOf" srcId="{3A780B1A-068D-4E05-B64D-8611F112D16E}" destId="{8B50E85A-C302-4B8D-BB8E-56220482126B}" srcOrd="0" destOrd="0" presId="urn:microsoft.com/office/officeart/2005/8/layout/pyramid1"/>
    <dgm:cxn modelId="{1204E36B-02E0-435B-800D-5DE10E5F2ABF}" type="presOf" srcId="{D7443C61-C899-465D-B6A1-C9F78AB6F3FF}" destId="{F60C475D-370E-4FCF-9BB7-460DA62031F2}" srcOrd="1" destOrd="0" presId="urn:microsoft.com/office/officeart/2005/8/layout/pyramid1"/>
    <dgm:cxn modelId="{42E96435-5964-4ABF-BA60-B44FF14017ED}" type="presOf" srcId="{FDBD721C-F8FB-4BDC-9B4E-FCDA15D44FE7}" destId="{B4191D08-1FDC-4C55-B324-5DFC0E98EFA4}" srcOrd="0" destOrd="0" presId="urn:microsoft.com/office/officeart/2005/8/layout/pyramid1"/>
    <dgm:cxn modelId="{BB7B5885-EDEA-48F8-8A48-DC45D03DB02D}" type="presParOf" srcId="{B4191D08-1FDC-4C55-B324-5DFC0E98EFA4}" destId="{A3747B7B-CF86-4515-8ACC-93C524D9D55C}" srcOrd="0" destOrd="0" presId="urn:microsoft.com/office/officeart/2005/8/layout/pyramid1"/>
    <dgm:cxn modelId="{3FD47419-2B54-4ED7-A768-A04C4A698D0E}" type="presParOf" srcId="{A3747B7B-CF86-4515-8ACC-93C524D9D55C}" destId="{47484C10-6E51-4D1F-A4AA-7F5536B3B916}" srcOrd="0" destOrd="0" presId="urn:microsoft.com/office/officeart/2005/8/layout/pyramid1"/>
    <dgm:cxn modelId="{192A7F6C-C3BE-42A6-AD8F-16EDCE8C0D0B}" type="presParOf" srcId="{A3747B7B-CF86-4515-8ACC-93C524D9D55C}" destId="{664F7B86-ECAF-43CF-A04C-B4DE437BD762}" srcOrd="1" destOrd="0" presId="urn:microsoft.com/office/officeart/2005/8/layout/pyramid1"/>
    <dgm:cxn modelId="{D7AA37DE-A492-495D-8014-B7FC19696D60}" type="presParOf" srcId="{B4191D08-1FDC-4C55-B324-5DFC0E98EFA4}" destId="{3D0EE0C8-23AB-41CD-8DA1-46713E754EA2}" srcOrd="1" destOrd="0" presId="urn:microsoft.com/office/officeart/2005/8/layout/pyramid1"/>
    <dgm:cxn modelId="{0F34FCC9-A9A2-4894-B017-81C1B068CB31}" type="presParOf" srcId="{3D0EE0C8-23AB-41CD-8DA1-46713E754EA2}" destId="{B52E40F1-A0AF-4ED4-B37E-0FA5EBAAEDCA}" srcOrd="0" destOrd="0" presId="urn:microsoft.com/office/officeart/2005/8/layout/pyramid1"/>
    <dgm:cxn modelId="{50E2A94C-72CB-4E56-8BD7-AC226E87F388}" type="presParOf" srcId="{3D0EE0C8-23AB-41CD-8DA1-46713E754EA2}" destId="{F60C475D-370E-4FCF-9BB7-460DA62031F2}" srcOrd="1" destOrd="0" presId="urn:microsoft.com/office/officeart/2005/8/layout/pyramid1"/>
    <dgm:cxn modelId="{C6824F2D-688F-4781-9E9C-53ED60BE7246}" type="presParOf" srcId="{B4191D08-1FDC-4C55-B324-5DFC0E98EFA4}" destId="{616A57B8-9423-4222-9E10-F91F89E92746}" srcOrd="2" destOrd="0" presId="urn:microsoft.com/office/officeart/2005/8/layout/pyramid1"/>
    <dgm:cxn modelId="{6272CD5E-7E7B-4294-8F1D-ABEB52FEE69C}" type="presParOf" srcId="{616A57B8-9423-4222-9E10-F91F89E92746}" destId="{8B50E85A-C302-4B8D-BB8E-56220482126B}" srcOrd="0" destOrd="0" presId="urn:microsoft.com/office/officeart/2005/8/layout/pyramid1"/>
    <dgm:cxn modelId="{12C66A62-2E4A-47B1-AF92-51E2360A05BA}" type="presParOf" srcId="{616A57B8-9423-4222-9E10-F91F89E92746}" destId="{82386845-DD1D-4297-9F1D-644FD02096A3}" srcOrd="1" destOrd="0" presId="urn:microsoft.com/office/officeart/2005/8/layout/pyramid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7314DB8-3742-4DDF-8B66-709A332354D3}" type="doc">
      <dgm:prSet loTypeId="urn:microsoft.com/office/officeart/2005/8/layout/pyramid1" loCatId="pyramid" qsTypeId="urn:microsoft.com/office/officeart/2005/8/quickstyle/simple1" qsCatId="simple" csTypeId="urn:microsoft.com/office/officeart/2005/8/colors/accent1_2" csCatId="accent1" phldr="1"/>
      <dgm:spPr/>
    </dgm:pt>
    <dgm:pt modelId="{DEED2464-AF2E-4993-8C22-6460F5D70DED}">
      <dgm:prSet/>
      <dgm:spPr>
        <a:solidFill>
          <a:schemeClr val="accent1">
            <a:lumMod val="20000"/>
            <a:lumOff val="80000"/>
          </a:schemeClr>
        </a:solidFill>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he-IL" b="0" i="0" u="none" strike="noStrike" cap="none" normalizeH="0" baseline="0" smtClean="0">
            <a:ln>
              <a:noFill/>
            </a:ln>
            <a:solidFill>
              <a:schemeClr val="tx1"/>
            </a:solidFill>
            <a:effectLst/>
            <a:latin typeface="Arial" pitchFamily="34" charset="0"/>
            <a:cs typeface="Arial" pitchFamily="34" charset="0"/>
          </a:endParaRPr>
        </a:p>
      </dgm:t>
    </dgm:pt>
    <dgm:pt modelId="{7324DEDD-E21A-4037-8356-4E01E71F3EE3}" type="parTrans" cxnId="{6343D11C-A55C-4161-9E49-25125ED69E40}">
      <dgm:prSet/>
      <dgm:spPr/>
      <dgm:t>
        <a:bodyPr/>
        <a:lstStyle/>
        <a:p>
          <a:pPr rtl="1"/>
          <a:endParaRPr lang="he-IL"/>
        </a:p>
      </dgm:t>
    </dgm:pt>
    <dgm:pt modelId="{D4ABB299-A490-4CCE-97C9-926A82419698}" type="sibTrans" cxnId="{6343D11C-A55C-4161-9E49-25125ED69E40}">
      <dgm:prSet/>
      <dgm:spPr/>
      <dgm:t>
        <a:bodyPr/>
        <a:lstStyle/>
        <a:p>
          <a:pPr rtl="1"/>
          <a:endParaRPr lang="he-IL"/>
        </a:p>
      </dgm:t>
    </dgm:pt>
    <dgm:pt modelId="{22189312-7CD5-44EB-BCF7-B59AFF5139E9}">
      <dgm:prSet custT="1"/>
      <dgm:spPr>
        <a:solidFill>
          <a:schemeClr val="accent1">
            <a:lumMod val="20000"/>
            <a:lumOff val="80000"/>
          </a:schemeClr>
        </a:solidFill>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he-IL" sz="2000" b="1" i="0" u="none" strike="noStrike" cap="none" normalizeH="0" baseline="0" dirty="0" smtClean="0">
              <a:ln>
                <a:noFill/>
              </a:ln>
              <a:solidFill>
                <a:schemeClr val="tx1"/>
              </a:solidFill>
              <a:effectLst/>
              <a:latin typeface="Arial" pitchFamily="34" charset="0"/>
              <a:cs typeface="Arial" pitchFamily="34" charset="0"/>
            </a:rPr>
            <a:t>אמון</a:t>
          </a:r>
          <a:r>
            <a:rPr kumimoji="0" lang="he-IL" sz="2000" b="0" i="0" u="none" strike="noStrike" cap="none" normalizeH="0" baseline="0" dirty="0" smtClean="0">
              <a:ln>
                <a:noFill/>
              </a:ln>
              <a:solidFill>
                <a:schemeClr val="tx1"/>
              </a:solidFill>
              <a:effectLst/>
              <a:latin typeface="Arial" pitchFamily="34" charset="0"/>
              <a:cs typeface="Arial" pitchFamily="34" charset="0"/>
            </a:rPr>
            <a:t>: </a:t>
          </a:r>
        </a:p>
        <a:p>
          <a:pPr marL="0" marR="0" lvl="0" indent="0" algn="ctr" defTabSz="914400" rtl="1" eaLnBrk="1" fontAlgn="base" latinLnBrk="0" hangingPunct="1">
            <a:lnSpc>
              <a:spcPct val="100000"/>
            </a:lnSpc>
            <a:spcBef>
              <a:spcPct val="0"/>
            </a:spcBef>
            <a:spcAft>
              <a:spcPct val="0"/>
            </a:spcAft>
            <a:buClrTx/>
            <a:buSzTx/>
            <a:buFontTx/>
            <a:buNone/>
            <a:tabLst/>
          </a:pPr>
          <a:r>
            <a:rPr kumimoji="0" lang="he-IL" sz="2000" b="0" i="0" u="none" strike="noStrike" cap="none" normalizeH="0" baseline="0" dirty="0" smtClean="0">
              <a:ln>
                <a:noFill/>
              </a:ln>
              <a:solidFill>
                <a:schemeClr val="tx1"/>
              </a:solidFill>
              <a:effectLst/>
              <a:latin typeface="Arial" pitchFamily="34" charset="0"/>
              <a:cs typeface="Arial" pitchFamily="34" charset="0"/>
            </a:rPr>
            <a:t>מה שדרוש לו כדי להבין </a:t>
          </a:r>
        </a:p>
        <a:p>
          <a:pPr marL="0" marR="0" lvl="0" indent="0" algn="ctr" defTabSz="914400" rtl="1" eaLnBrk="1" fontAlgn="base" latinLnBrk="0" hangingPunct="1">
            <a:lnSpc>
              <a:spcPct val="100000"/>
            </a:lnSpc>
            <a:spcBef>
              <a:spcPct val="0"/>
            </a:spcBef>
            <a:spcAft>
              <a:spcPct val="0"/>
            </a:spcAft>
            <a:buClrTx/>
            <a:buSzTx/>
            <a:buFontTx/>
            <a:buNone/>
            <a:tabLst/>
          </a:pPr>
          <a:r>
            <a:rPr kumimoji="0" lang="he-IL" sz="2000" b="0" i="0" u="none" strike="noStrike" cap="none" normalizeH="0" baseline="0" dirty="0" smtClean="0">
              <a:ln>
                <a:noFill/>
              </a:ln>
              <a:solidFill>
                <a:schemeClr val="tx1"/>
              </a:solidFill>
              <a:effectLst/>
              <a:latin typeface="Arial" pitchFamily="34" charset="0"/>
              <a:cs typeface="Arial" pitchFamily="34" charset="0"/>
            </a:rPr>
            <a:t>ולהשתכנע בנחיצות הטיפול </a:t>
          </a:r>
        </a:p>
        <a:p>
          <a:pPr marL="0" marR="0" lvl="0" indent="0" algn="ctr" defTabSz="914400" rtl="1" eaLnBrk="1" fontAlgn="base" latinLnBrk="0" hangingPunct="1">
            <a:lnSpc>
              <a:spcPct val="100000"/>
            </a:lnSpc>
            <a:spcBef>
              <a:spcPct val="0"/>
            </a:spcBef>
            <a:spcAft>
              <a:spcPct val="0"/>
            </a:spcAft>
            <a:buClrTx/>
            <a:buSzTx/>
            <a:buFontTx/>
            <a:buNone/>
            <a:tabLst/>
          </a:pPr>
          <a:r>
            <a:rPr kumimoji="0" lang="he-IL" sz="2000" b="0" i="0" u="none" strike="noStrike" cap="none" normalizeH="0" baseline="0" dirty="0" smtClean="0">
              <a:ln>
                <a:noFill/>
              </a:ln>
              <a:solidFill>
                <a:schemeClr val="tx1"/>
              </a:solidFill>
              <a:effectLst/>
              <a:latin typeface="Arial" pitchFamily="34" charset="0"/>
              <a:cs typeface="Arial" pitchFamily="34" charset="0"/>
            </a:rPr>
            <a:t>(האבחנה, הפרוגנוזה, התועלת הצפויה של הטיפול)</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dgm:t>
    </dgm:pt>
    <dgm:pt modelId="{E00260FD-92B0-4F4C-81A3-1043ACA3B185}" type="parTrans" cxnId="{EE93BA78-5A40-48BB-9EB1-9AAE25D4EF86}">
      <dgm:prSet/>
      <dgm:spPr/>
      <dgm:t>
        <a:bodyPr/>
        <a:lstStyle/>
        <a:p>
          <a:pPr rtl="1"/>
          <a:endParaRPr lang="he-IL"/>
        </a:p>
      </dgm:t>
    </dgm:pt>
    <dgm:pt modelId="{A553155F-C668-41DB-BE58-F745BD367E91}" type="sibTrans" cxnId="{EE93BA78-5A40-48BB-9EB1-9AAE25D4EF86}">
      <dgm:prSet/>
      <dgm:spPr/>
      <dgm:t>
        <a:bodyPr/>
        <a:lstStyle/>
        <a:p>
          <a:pPr rtl="1"/>
          <a:endParaRPr lang="he-IL"/>
        </a:p>
      </dgm:t>
    </dgm:pt>
    <dgm:pt modelId="{E0F0660F-F9F6-46B7-B7FA-E700A2B1D498}">
      <dgm:prSet/>
      <dgm:spPr>
        <a:solidFill>
          <a:schemeClr val="accent1">
            <a:lumMod val="20000"/>
            <a:lumOff val="80000"/>
          </a:schemeClr>
        </a:solidFill>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he-IL"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he-IL" b="1" i="0" u="none" strike="noStrike" cap="none" normalizeH="0" baseline="0" smtClean="0">
              <a:ln>
                <a:noFill/>
              </a:ln>
              <a:solidFill>
                <a:schemeClr val="tx1"/>
              </a:solidFill>
              <a:effectLst/>
              <a:latin typeface="Arial" pitchFamily="34" charset="0"/>
              <a:cs typeface="Arial" pitchFamily="34" charset="0"/>
            </a:rPr>
            <a:t>כבוד</a:t>
          </a:r>
          <a:r>
            <a:rPr kumimoji="0" lang="he-IL" b="0" i="0" u="none" strike="noStrike" cap="none" normalizeH="0" baseline="0" smtClean="0">
              <a:ln>
                <a:noFill/>
              </a:ln>
              <a:solidFill>
                <a:schemeClr val="tx1"/>
              </a:solidFill>
              <a:effectLst/>
              <a:latin typeface="Arial" pitchFamily="34" charset="0"/>
              <a:cs typeface="Arial" pitchFamily="34" charset="0"/>
            </a:rPr>
            <a:t>: </a:t>
          </a:r>
        </a:p>
        <a:p>
          <a:pPr marL="0" marR="0" lvl="0" indent="0" algn="ctr" defTabSz="914400" rtl="1" eaLnBrk="1" fontAlgn="base" latinLnBrk="0" hangingPunct="1">
            <a:lnSpc>
              <a:spcPct val="100000"/>
            </a:lnSpc>
            <a:spcBef>
              <a:spcPct val="0"/>
            </a:spcBef>
            <a:spcAft>
              <a:spcPct val="0"/>
            </a:spcAft>
            <a:buClrTx/>
            <a:buSzTx/>
            <a:buFontTx/>
            <a:buNone/>
            <a:tabLst/>
          </a:pPr>
          <a:r>
            <a:rPr kumimoji="0" lang="he-IL" b="0" i="0" u="none" strike="noStrike" cap="none" normalizeH="0" baseline="0" smtClean="0">
              <a:ln>
                <a:noFill/>
              </a:ln>
              <a:solidFill>
                <a:schemeClr val="tx1"/>
              </a:solidFill>
              <a:effectLst/>
              <a:latin typeface="Arial" pitchFamily="34" charset="0"/>
              <a:cs typeface="Arial" pitchFamily="34" charset="0"/>
            </a:rPr>
            <a:t>כל מידע שנחוץ כדי להכין את המטופל לקראת </a:t>
          </a:r>
        </a:p>
        <a:p>
          <a:pPr marL="0" marR="0" lvl="0" indent="0" algn="ctr" defTabSz="914400" rtl="1" eaLnBrk="1" fontAlgn="base" latinLnBrk="0" hangingPunct="1">
            <a:lnSpc>
              <a:spcPct val="100000"/>
            </a:lnSpc>
            <a:spcBef>
              <a:spcPct val="0"/>
            </a:spcBef>
            <a:spcAft>
              <a:spcPct val="0"/>
            </a:spcAft>
            <a:buClrTx/>
            <a:buSzTx/>
            <a:buFontTx/>
            <a:buNone/>
            <a:tabLst/>
          </a:pPr>
          <a:r>
            <a:rPr kumimoji="0" lang="he-IL" b="0" i="0" u="none" strike="noStrike" cap="none" normalizeH="0" baseline="0" smtClean="0">
              <a:ln>
                <a:noFill/>
              </a:ln>
              <a:solidFill>
                <a:schemeClr val="tx1"/>
              </a:solidFill>
              <a:effectLst/>
              <a:latin typeface="Arial" pitchFamily="34" charset="0"/>
              <a:cs typeface="Arial" pitchFamily="34" charset="0"/>
            </a:rPr>
            <a:t>הטיפול ותוצאותיו ולמנוע ממנו הפתעות (מידע בסיסי </a:t>
          </a:r>
        </a:p>
        <a:p>
          <a:pPr marL="0" marR="0" lvl="0" indent="0" algn="ctr" defTabSz="914400" rtl="1" eaLnBrk="1" fontAlgn="base" latinLnBrk="0" hangingPunct="1">
            <a:lnSpc>
              <a:spcPct val="100000"/>
            </a:lnSpc>
            <a:spcBef>
              <a:spcPct val="0"/>
            </a:spcBef>
            <a:spcAft>
              <a:spcPct val="0"/>
            </a:spcAft>
            <a:buClrTx/>
            <a:buSzTx/>
            <a:buFontTx/>
            <a:buNone/>
            <a:tabLst/>
          </a:pPr>
          <a:r>
            <a:rPr kumimoji="0" lang="he-IL" b="0" i="0" u="none" strike="noStrike" cap="none" normalizeH="0" baseline="0" smtClean="0">
              <a:ln>
                <a:noFill/>
              </a:ln>
              <a:solidFill>
                <a:schemeClr val="tx1"/>
              </a:solidFill>
              <a:effectLst/>
              <a:latin typeface="Arial" pitchFamily="34" charset="0"/>
              <a:cs typeface="Arial" pitchFamily="34" charset="0"/>
            </a:rPr>
            <a:t>על המהות, ההליך, המטרה והתוצאות המיידיות </a:t>
          </a:r>
        </a:p>
        <a:p>
          <a:pPr marL="0" marR="0" lvl="0" indent="0" algn="ctr" defTabSz="914400" rtl="1" eaLnBrk="1" fontAlgn="base" latinLnBrk="0" hangingPunct="1">
            <a:lnSpc>
              <a:spcPct val="100000"/>
            </a:lnSpc>
            <a:spcBef>
              <a:spcPct val="0"/>
            </a:spcBef>
            <a:spcAft>
              <a:spcPct val="0"/>
            </a:spcAft>
            <a:buClrTx/>
            <a:buSzTx/>
            <a:buFontTx/>
            <a:buNone/>
            <a:tabLst/>
          </a:pPr>
          <a:r>
            <a:rPr kumimoji="0" lang="he-IL" b="0" i="0" u="none" strike="noStrike" cap="none" normalizeH="0" baseline="0" smtClean="0">
              <a:ln>
                <a:noFill/>
              </a:ln>
              <a:solidFill>
                <a:schemeClr val="tx1"/>
              </a:solidFill>
              <a:effectLst/>
              <a:latin typeface="Arial" pitchFamily="34" charset="0"/>
              <a:cs typeface="Arial" pitchFamily="34" charset="0"/>
            </a:rPr>
            <a:t>והבלתי נמנעות של הטיפול)</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endParaRPr kumimoji="0" lang="en-US" b="0" i="0" u="none" strike="noStrike" cap="none" normalizeH="0" baseline="0" smtClean="0">
            <a:ln>
              <a:noFill/>
            </a:ln>
            <a:solidFill>
              <a:schemeClr val="tx1"/>
            </a:solidFill>
            <a:effectLst/>
            <a:latin typeface="Arial" pitchFamily="34" charset="0"/>
            <a:cs typeface="Arial" pitchFamily="34" charset="0"/>
          </a:endParaRPr>
        </a:p>
      </dgm:t>
    </dgm:pt>
    <dgm:pt modelId="{A261100E-476F-433D-97DE-9F7CE2722292}" type="parTrans" cxnId="{AFDFEC2A-B25D-43D4-826F-C77987CAFB52}">
      <dgm:prSet/>
      <dgm:spPr/>
      <dgm:t>
        <a:bodyPr/>
        <a:lstStyle/>
        <a:p>
          <a:pPr rtl="1"/>
          <a:endParaRPr lang="he-IL"/>
        </a:p>
      </dgm:t>
    </dgm:pt>
    <dgm:pt modelId="{F5EC5811-C306-43ED-902F-225427CE5C91}" type="sibTrans" cxnId="{AFDFEC2A-B25D-43D4-826F-C77987CAFB52}">
      <dgm:prSet/>
      <dgm:spPr/>
      <dgm:t>
        <a:bodyPr/>
        <a:lstStyle/>
        <a:p>
          <a:pPr rtl="1"/>
          <a:endParaRPr lang="he-IL"/>
        </a:p>
      </dgm:t>
    </dgm:pt>
    <dgm:pt modelId="{C73FB8F4-02E7-4F8C-9173-D0C4E454DDB1}" type="pres">
      <dgm:prSet presAssocID="{37314DB8-3742-4DDF-8B66-709A332354D3}" presName="Name0" presStyleCnt="0">
        <dgm:presLayoutVars>
          <dgm:dir/>
          <dgm:animLvl val="lvl"/>
          <dgm:resizeHandles val="exact"/>
        </dgm:presLayoutVars>
      </dgm:prSet>
      <dgm:spPr/>
    </dgm:pt>
    <dgm:pt modelId="{377D66C2-8627-4378-88CC-66F66812BF67}" type="pres">
      <dgm:prSet presAssocID="{DEED2464-AF2E-4993-8C22-6460F5D70DED}" presName="Name8" presStyleCnt="0"/>
      <dgm:spPr/>
    </dgm:pt>
    <dgm:pt modelId="{D2BA266F-5985-4CF2-8102-FFBFA36EE667}" type="pres">
      <dgm:prSet presAssocID="{DEED2464-AF2E-4993-8C22-6460F5D70DED}" presName="level" presStyleLbl="node1" presStyleIdx="0" presStyleCnt="3" custLinFactNeighborX="2751" custLinFactNeighborY="-2877">
        <dgm:presLayoutVars>
          <dgm:chMax val="1"/>
          <dgm:bulletEnabled val="1"/>
        </dgm:presLayoutVars>
      </dgm:prSet>
      <dgm:spPr/>
      <dgm:t>
        <a:bodyPr/>
        <a:lstStyle/>
        <a:p>
          <a:pPr rtl="1"/>
          <a:endParaRPr lang="he-IL"/>
        </a:p>
      </dgm:t>
    </dgm:pt>
    <dgm:pt modelId="{B3335287-12D8-4EF9-8027-C706ABB54CFE}" type="pres">
      <dgm:prSet presAssocID="{DEED2464-AF2E-4993-8C22-6460F5D70DED}" presName="levelTx" presStyleLbl="revTx" presStyleIdx="0" presStyleCnt="0">
        <dgm:presLayoutVars>
          <dgm:chMax val="1"/>
          <dgm:bulletEnabled val="1"/>
        </dgm:presLayoutVars>
      </dgm:prSet>
      <dgm:spPr/>
      <dgm:t>
        <a:bodyPr/>
        <a:lstStyle/>
        <a:p>
          <a:pPr rtl="1"/>
          <a:endParaRPr lang="he-IL"/>
        </a:p>
      </dgm:t>
    </dgm:pt>
    <dgm:pt modelId="{140C76B8-1851-4314-94B7-2268527BB2BB}" type="pres">
      <dgm:prSet presAssocID="{22189312-7CD5-44EB-BCF7-B59AFF5139E9}" presName="Name8" presStyleCnt="0"/>
      <dgm:spPr/>
    </dgm:pt>
    <dgm:pt modelId="{9DABF5C8-B781-4F19-9E79-AFD7E735EFDD}" type="pres">
      <dgm:prSet presAssocID="{22189312-7CD5-44EB-BCF7-B59AFF5139E9}" presName="level" presStyleLbl="node1" presStyleIdx="1" presStyleCnt="3" custLinFactNeighborX="1438" custLinFactNeighborY="-7417">
        <dgm:presLayoutVars>
          <dgm:chMax val="1"/>
          <dgm:bulletEnabled val="1"/>
        </dgm:presLayoutVars>
      </dgm:prSet>
      <dgm:spPr/>
      <dgm:t>
        <a:bodyPr/>
        <a:lstStyle/>
        <a:p>
          <a:pPr rtl="1"/>
          <a:endParaRPr lang="he-IL"/>
        </a:p>
      </dgm:t>
    </dgm:pt>
    <dgm:pt modelId="{B42B39D0-0E54-4C99-A23F-F8F0A007804A}" type="pres">
      <dgm:prSet presAssocID="{22189312-7CD5-44EB-BCF7-B59AFF5139E9}" presName="levelTx" presStyleLbl="revTx" presStyleIdx="0" presStyleCnt="0">
        <dgm:presLayoutVars>
          <dgm:chMax val="1"/>
          <dgm:bulletEnabled val="1"/>
        </dgm:presLayoutVars>
      </dgm:prSet>
      <dgm:spPr/>
      <dgm:t>
        <a:bodyPr/>
        <a:lstStyle/>
        <a:p>
          <a:pPr rtl="1"/>
          <a:endParaRPr lang="he-IL"/>
        </a:p>
      </dgm:t>
    </dgm:pt>
    <dgm:pt modelId="{D0FB6131-B3AC-42D3-8DB9-8E15FFA83935}" type="pres">
      <dgm:prSet presAssocID="{E0F0660F-F9F6-46B7-B7FA-E700A2B1D498}" presName="Name8" presStyleCnt="0"/>
      <dgm:spPr/>
    </dgm:pt>
    <dgm:pt modelId="{7E592A27-C44F-4025-A67E-43C2E2113D55}" type="pres">
      <dgm:prSet presAssocID="{E0F0660F-F9F6-46B7-B7FA-E700A2B1D498}" presName="level" presStyleLbl="node1" presStyleIdx="2" presStyleCnt="3" custLinFactNeighborX="1001" custLinFactNeighborY="-7184">
        <dgm:presLayoutVars>
          <dgm:chMax val="1"/>
          <dgm:bulletEnabled val="1"/>
        </dgm:presLayoutVars>
      </dgm:prSet>
      <dgm:spPr/>
      <dgm:t>
        <a:bodyPr/>
        <a:lstStyle/>
        <a:p>
          <a:pPr rtl="1"/>
          <a:endParaRPr lang="he-IL"/>
        </a:p>
      </dgm:t>
    </dgm:pt>
    <dgm:pt modelId="{040E7E76-2357-44FB-A548-86DD1249872B}" type="pres">
      <dgm:prSet presAssocID="{E0F0660F-F9F6-46B7-B7FA-E700A2B1D498}" presName="levelTx" presStyleLbl="revTx" presStyleIdx="0" presStyleCnt="0">
        <dgm:presLayoutVars>
          <dgm:chMax val="1"/>
          <dgm:bulletEnabled val="1"/>
        </dgm:presLayoutVars>
      </dgm:prSet>
      <dgm:spPr/>
      <dgm:t>
        <a:bodyPr/>
        <a:lstStyle/>
        <a:p>
          <a:pPr rtl="1"/>
          <a:endParaRPr lang="he-IL"/>
        </a:p>
      </dgm:t>
    </dgm:pt>
  </dgm:ptLst>
  <dgm:cxnLst>
    <dgm:cxn modelId="{D5893318-F5D3-4741-A4C5-990566084559}" type="presOf" srcId="{DEED2464-AF2E-4993-8C22-6460F5D70DED}" destId="{B3335287-12D8-4EF9-8027-C706ABB54CFE}" srcOrd="1" destOrd="0" presId="urn:microsoft.com/office/officeart/2005/8/layout/pyramid1"/>
    <dgm:cxn modelId="{882034FD-5A61-4B8E-BE50-6D75C308851D}" type="presOf" srcId="{22189312-7CD5-44EB-BCF7-B59AFF5139E9}" destId="{9DABF5C8-B781-4F19-9E79-AFD7E735EFDD}" srcOrd="0" destOrd="0" presId="urn:microsoft.com/office/officeart/2005/8/layout/pyramid1"/>
    <dgm:cxn modelId="{98E48E65-FFDA-48C0-94FE-DE75A89AD71B}" type="presOf" srcId="{DEED2464-AF2E-4993-8C22-6460F5D70DED}" destId="{D2BA266F-5985-4CF2-8102-FFBFA36EE667}" srcOrd="0" destOrd="0" presId="urn:microsoft.com/office/officeart/2005/8/layout/pyramid1"/>
    <dgm:cxn modelId="{95EFDA44-BA74-4951-ADD9-9842DF7C4CFF}" type="presOf" srcId="{37314DB8-3742-4DDF-8B66-709A332354D3}" destId="{C73FB8F4-02E7-4F8C-9173-D0C4E454DDB1}" srcOrd="0" destOrd="0" presId="urn:microsoft.com/office/officeart/2005/8/layout/pyramid1"/>
    <dgm:cxn modelId="{366CC2A5-EA27-48C5-A079-18B2C8B08C05}" type="presOf" srcId="{E0F0660F-F9F6-46B7-B7FA-E700A2B1D498}" destId="{040E7E76-2357-44FB-A548-86DD1249872B}" srcOrd="1" destOrd="0" presId="urn:microsoft.com/office/officeart/2005/8/layout/pyramid1"/>
    <dgm:cxn modelId="{C83DFAB5-D8BB-48E6-8711-4648B88D3AD8}" type="presOf" srcId="{E0F0660F-F9F6-46B7-B7FA-E700A2B1D498}" destId="{7E592A27-C44F-4025-A67E-43C2E2113D55}" srcOrd="0" destOrd="0" presId="urn:microsoft.com/office/officeart/2005/8/layout/pyramid1"/>
    <dgm:cxn modelId="{AFDFEC2A-B25D-43D4-826F-C77987CAFB52}" srcId="{37314DB8-3742-4DDF-8B66-709A332354D3}" destId="{E0F0660F-F9F6-46B7-B7FA-E700A2B1D498}" srcOrd="2" destOrd="0" parTransId="{A261100E-476F-433D-97DE-9F7CE2722292}" sibTransId="{F5EC5811-C306-43ED-902F-225427CE5C91}"/>
    <dgm:cxn modelId="{EE93BA78-5A40-48BB-9EB1-9AAE25D4EF86}" srcId="{37314DB8-3742-4DDF-8B66-709A332354D3}" destId="{22189312-7CD5-44EB-BCF7-B59AFF5139E9}" srcOrd="1" destOrd="0" parTransId="{E00260FD-92B0-4F4C-81A3-1043ACA3B185}" sibTransId="{A553155F-C668-41DB-BE58-F745BD367E91}"/>
    <dgm:cxn modelId="{953B36DD-3EEA-4C7D-9222-A5DA223AFBD7}" type="presOf" srcId="{22189312-7CD5-44EB-BCF7-B59AFF5139E9}" destId="{B42B39D0-0E54-4C99-A23F-F8F0A007804A}" srcOrd="1" destOrd="0" presId="urn:microsoft.com/office/officeart/2005/8/layout/pyramid1"/>
    <dgm:cxn modelId="{6343D11C-A55C-4161-9E49-25125ED69E40}" srcId="{37314DB8-3742-4DDF-8B66-709A332354D3}" destId="{DEED2464-AF2E-4993-8C22-6460F5D70DED}" srcOrd="0" destOrd="0" parTransId="{7324DEDD-E21A-4037-8356-4E01E71F3EE3}" sibTransId="{D4ABB299-A490-4CCE-97C9-926A82419698}"/>
    <dgm:cxn modelId="{7AB9266A-3F06-40BB-B070-BF5D72D66FDF}" type="presParOf" srcId="{C73FB8F4-02E7-4F8C-9173-D0C4E454DDB1}" destId="{377D66C2-8627-4378-88CC-66F66812BF67}" srcOrd="0" destOrd="0" presId="urn:microsoft.com/office/officeart/2005/8/layout/pyramid1"/>
    <dgm:cxn modelId="{0456CAD2-2470-42CB-8425-D77BB8B5F3F1}" type="presParOf" srcId="{377D66C2-8627-4378-88CC-66F66812BF67}" destId="{D2BA266F-5985-4CF2-8102-FFBFA36EE667}" srcOrd="0" destOrd="0" presId="urn:microsoft.com/office/officeart/2005/8/layout/pyramid1"/>
    <dgm:cxn modelId="{3C723DCC-3B00-400A-9CE5-F9800496E794}" type="presParOf" srcId="{377D66C2-8627-4378-88CC-66F66812BF67}" destId="{B3335287-12D8-4EF9-8027-C706ABB54CFE}" srcOrd="1" destOrd="0" presId="urn:microsoft.com/office/officeart/2005/8/layout/pyramid1"/>
    <dgm:cxn modelId="{6F5BD0AA-88DD-46A4-8413-B0BC77C9C5ED}" type="presParOf" srcId="{C73FB8F4-02E7-4F8C-9173-D0C4E454DDB1}" destId="{140C76B8-1851-4314-94B7-2268527BB2BB}" srcOrd="1" destOrd="0" presId="urn:microsoft.com/office/officeart/2005/8/layout/pyramid1"/>
    <dgm:cxn modelId="{BA14CE44-B422-421C-9AC1-555D178717AC}" type="presParOf" srcId="{140C76B8-1851-4314-94B7-2268527BB2BB}" destId="{9DABF5C8-B781-4F19-9E79-AFD7E735EFDD}" srcOrd="0" destOrd="0" presId="urn:microsoft.com/office/officeart/2005/8/layout/pyramid1"/>
    <dgm:cxn modelId="{A93B64CC-97D1-4261-B6EF-E1072F91D471}" type="presParOf" srcId="{140C76B8-1851-4314-94B7-2268527BB2BB}" destId="{B42B39D0-0E54-4C99-A23F-F8F0A007804A}" srcOrd="1" destOrd="0" presId="urn:microsoft.com/office/officeart/2005/8/layout/pyramid1"/>
    <dgm:cxn modelId="{43BDD3C7-8C88-4A0F-AB32-E69B3E34BE70}" type="presParOf" srcId="{C73FB8F4-02E7-4F8C-9173-D0C4E454DDB1}" destId="{D0FB6131-B3AC-42D3-8DB9-8E15FFA83935}" srcOrd="2" destOrd="0" presId="urn:microsoft.com/office/officeart/2005/8/layout/pyramid1"/>
    <dgm:cxn modelId="{2342F315-D1E6-4AFF-ABA2-4FEEDDBD6BA4}" type="presParOf" srcId="{D0FB6131-B3AC-42D3-8DB9-8E15FFA83935}" destId="{7E592A27-C44F-4025-A67E-43C2E2113D55}" srcOrd="0" destOrd="0" presId="urn:microsoft.com/office/officeart/2005/8/layout/pyramid1"/>
    <dgm:cxn modelId="{2A669134-B70B-4504-96CB-385A275CB659}" type="presParOf" srcId="{D0FB6131-B3AC-42D3-8DB9-8E15FFA83935}" destId="{040E7E76-2357-44FB-A548-86DD1249872B}" srcOrd="1" destOrd="0" presId="urn:microsoft.com/office/officeart/2005/8/layout/pyramid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3725F2E-2D97-403C-A1D3-D1A7A79FF7BD}" type="doc">
      <dgm:prSet loTypeId="urn:microsoft.com/office/officeart/2005/8/layout/pyramid1" loCatId="pyramid" qsTypeId="urn:microsoft.com/office/officeart/2005/8/quickstyle/simple1" qsCatId="simple" csTypeId="urn:microsoft.com/office/officeart/2005/8/colors/accent1_2" csCatId="accent1" phldr="1"/>
      <dgm:spPr/>
    </dgm:pt>
    <dgm:pt modelId="{02FD0C0E-AD43-46B8-86BD-CCDEFDD9B0B2}">
      <dgm:prSet custT="1"/>
      <dgm:spPr>
        <a:solidFill>
          <a:schemeClr val="accent1">
            <a:lumMod val="20000"/>
            <a:lumOff val="80000"/>
          </a:schemeClr>
        </a:solidFill>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he-IL" sz="2000" b="1" i="0" u="none" strike="noStrike" cap="none" normalizeH="0" baseline="0" dirty="0" smtClean="0">
              <a:ln>
                <a:noFill/>
              </a:ln>
              <a:solidFill>
                <a:schemeClr val="tx1"/>
              </a:solidFill>
              <a:effectLst/>
              <a:latin typeface="Arial" pitchFamily="34" charset="0"/>
              <a:cs typeface="Arial" pitchFamily="34" charset="0"/>
            </a:rPr>
            <a:t>שת"פ: </a:t>
          </a:r>
        </a:p>
        <a:p>
          <a:pPr marL="0" marR="0" lvl="0" indent="0" algn="ctr" defTabSz="914400" rtl="1" eaLnBrk="1" fontAlgn="base" latinLnBrk="0" hangingPunct="1">
            <a:lnSpc>
              <a:spcPct val="100000"/>
            </a:lnSpc>
            <a:spcBef>
              <a:spcPct val="0"/>
            </a:spcBef>
            <a:spcAft>
              <a:spcPct val="0"/>
            </a:spcAft>
            <a:buClrTx/>
            <a:buSzTx/>
            <a:buFontTx/>
            <a:buNone/>
            <a:tabLst/>
          </a:pPr>
          <a:r>
            <a:rPr kumimoji="0" lang="he-IL" sz="2000" b="0" i="0" u="none" strike="noStrike" cap="none" normalizeH="0" baseline="0" dirty="0" smtClean="0">
              <a:ln>
                <a:noFill/>
              </a:ln>
              <a:solidFill>
                <a:schemeClr val="tx1"/>
              </a:solidFill>
              <a:effectLst/>
              <a:latin typeface="Arial" pitchFamily="34" charset="0"/>
              <a:cs typeface="Arial" pitchFamily="34" charset="0"/>
            </a:rPr>
            <a:t>למטופל או למי שמטפל בו –</a:t>
          </a:r>
        </a:p>
        <a:p>
          <a:pPr marL="0" marR="0" lvl="0" indent="0" algn="ctr" defTabSz="914400" rtl="1" eaLnBrk="1" fontAlgn="base" latinLnBrk="0" hangingPunct="1">
            <a:lnSpc>
              <a:spcPct val="100000"/>
            </a:lnSpc>
            <a:spcBef>
              <a:spcPct val="0"/>
            </a:spcBef>
            <a:spcAft>
              <a:spcPct val="0"/>
            </a:spcAft>
            <a:buClrTx/>
            <a:buSzTx/>
            <a:buFontTx/>
            <a:buNone/>
            <a:tabLst/>
          </a:pPr>
          <a:r>
            <a:rPr kumimoji="0" lang="he-IL" sz="2000" b="0" i="0" u="none" strike="noStrike" cap="none" normalizeH="0" baseline="0" dirty="0" smtClean="0">
              <a:ln>
                <a:noFill/>
              </a:ln>
              <a:solidFill>
                <a:schemeClr val="tx1"/>
              </a:solidFill>
              <a:effectLst/>
              <a:latin typeface="Arial" pitchFamily="34" charset="0"/>
              <a:cs typeface="Arial" pitchFamily="34" charset="0"/>
            </a:rPr>
            <a:t>גם מידע על שינויים </a:t>
          </a:r>
        </a:p>
        <a:p>
          <a:pPr marL="0" marR="0" lvl="0" indent="0" algn="ctr" defTabSz="914400" rtl="1" eaLnBrk="1" fontAlgn="base" latinLnBrk="0" hangingPunct="1">
            <a:lnSpc>
              <a:spcPct val="100000"/>
            </a:lnSpc>
            <a:spcBef>
              <a:spcPct val="0"/>
            </a:spcBef>
            <a:spcAft>
              <a:spcPct val="0"/>
            </a:spcAft>
            <a:buClrTx/>
            <a:buSzTx/>
            <a:buFontTx/>
            <a:buNone/>
            <a:tabLst/>
          </a:pPr>
          <a:r>
            <a:rPr kumimoji="0" lang="he-IL" sz="2000" b="0" i="0" u="none" strike="noStrike" cap="none" normalizeH="0" baseline="0" dirty="0" smtClean="0">
              <a:ln>
                <a:noFill/>
              </a:ln>
              <a:solidFill>
                <a:schemeClr val="tx1"/>
              </a:solidFill>
              <a:effectLst/>
              <a:latin typeface="Arial" pitchFamily="34" charset="0"/>
              <a:cs typeface="Arial" pitchFamily="34" charset="0"/>
            </a:rPr>
            <a:t>אפשריים במצב והדרכה לגבי </a:t>
          </a:r>
        </a:p>
        <a:p>
          <a:pPr marL="0" marR="0" lvl="0" indent="0" algn="ctr" defTabSz="914400" rtl="1" eaLnBrk="1" fontAlgn="base" latinLnBrk="0" hangingPunct="1">
            <a:lnSpc>
              <a:spcPct val="100000"/>
            </a:lnSpc>
            <a:spcBef>
              <a:spcPct val="0"/>
            </a:spcBef>
            <a:spcAft>
              <a:spcPct val="0"/>
            </a:spcAft>
            <a:buClrTx/>
            <a:buSzTx/>
            <a:buFontTx/>
            <a:buNone/>
            <a:tabLst/>
          </a:pPr>
          <a:r>
            <a:rPr kumimoji="0" lang="he-IL" sz="2000" b="0" i="0" u="none" strike="noStrike" cap="none" normalizeH="0" baseline="0" dirty="0" smtClean="0">
              <a:ln>
                <a:noFill/>
              </a:ln>
              <a:solidFill>
                <a:schemeClr val="tx1"/>
              </a:solidFill>
              <a:effectLst/>
              <a:latin typeface="Arial" pitchFamily="34" charset="0"/>
              <a:cs typeface="Arial" pitchFamily="34" charset="0"/>
            </a:rPr>
            <a:t>משמעותם ואופן ההתמודדות עמם</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dgm:t>
    </dgm:pt>
    <dgm:pt modelId="{B8843863-E1BD-4FE1-A42F-5DD0EC418CEB}" type="parTrans" cxnId="{4888A685-3A28-40C8-8D61-5640EB0500F2}">
      <dgm:prSet/>
      <dgm:spPr/>
      <dgm:t>
        <a:bodyPr/>
        <a:lstStyle/>
        <a:p>
          <a:pPr rtl="1"/>
          <a:endParaRPr lang="he-IL"/>
        </a:p>
      </dgm:t>
    </dgm:pt>
    <dgm:pt modelId="{1DA12D69-4955-4C85-939E-270DA9798BD9}" type="sibTrans" cxnId="{4888A685-3A28-40C8-8D61-5640EB0500F2}">
      <dgm:prSet/>
      <dgm:spPr/>
      <dgm:t>
        <a:bodyPr/>
        <a:lstStyle/>
        <a:p>
          <a:pPr rtl="1"/>
          <a:endParaRPr lang="he-IL"/>
        </a:p>
      </dgm:t>
    </dgm:pt>
    <dgm:pt modelId="{864C58A3-1F62-463B-9790-7A2B77CA189E}">
      <dgm:prSet/>
      <dgm:spPr>
        <a:solidFill>
          <a:schemeClr val="accent1">
            <a:lumMod val="20000"/>
            <a:lumOff val="80000"/>
          </a:schemeClr>
        </a:solidFill>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he-IL" b="1" i="0" u="none" strike="noStrike" cap="none" normalizeH="0" baseline="0" smtClean="0">
              <a:ln>
                <a:noFill/>
              </a:ln>
              <a:solidFill>
                <a:schemeClr val="tx1"/>
              </a:solidFill>
              <a:effectLst/>
              <a:latin typeface="Arial" pitchFamily="34" charset="0"/>
              <a:cs typeface="Arial" pitchFamily="34" charset="0"/>
            </a:rPr>
            <a:t>אמון</a:t>
          </a:r>
          <a:r>
            <a:rPr kumimoji="0" lang="he-IL" b="0" i="0" u="none" strike="noStrike" cap="none" normalizeH="0" baseline="0" smtClean="0">
              <a:ln>
                <a:noFill/>
              </a:ln>
              <a:solidFill>
                <a:schemeClr val="tx1"/>
              </a:solidFill>
              <a:effectLst/>
              <a:latin typeface="Arial" pitchFamily="34" charset="0"/>
              <a:cs typeface="Arial" pitchFamily="34" charset="0"/>
            </a:rPr>
            <a:t>: </a:t>
          </a:r>
        </a:p>
        <a:p>
          <a:pPr marL="0" marR="0" lvl="0" indent="0" algn="ctr" defTabSz="914400" rtl="1" eaLnBrk="1" fontAlgn="base" latinLnBrk="0" hangingPunct="1">
            <a:lnSpc>
              <a:spcPct val="100000"/>
            </a:lnSpc>
            <a:spcBef>
              <a:spcPct val="0"/>
            </a:spcBef>
            <a:spcAft>
              <a:spcPct val="0"/>
            </a:spcAft>
            <a:buClrTx/>
            <a:buSzTx/>
            <a:buFontTx/>
            <a:buNone/>
            <a:tabLst/>
          </a:pPr>
          <a:r>
            <a:rPr kumimoji="0" lang="he-IL" b="0" i="0" u="none" strike="noStrike" cap="none" normalizeH="0" baseline="0" smtClean="0">
              <a:ln>
                <a:noFill/>
              </a:ln>
              <a:solidFill>
                <a:schemeClr val="tx1"/>
              </a:solidFill>
              <a:effectLst/>
              <a:latin typeface="Arial" pitchFamily="34" charset="0"/>
              <a:cs typeface="Arial" pitchFamily="34" charset="0"/>
            </a:rPr>
            <a:t>מה שדרוש לו כדי להבין </a:t>
          </a:r>
        </a:p>
        <a:p>
          <a:pPr marL="0" marR="0" lvl="0" indent="0" algn="ctr" defTabSz="914400" rtl="1" eaLnBrk="1" fontAlgn="base" latinLnBrk="0" hangingPunct="1">
            <a:lnSpc>
              <a:spcPct val="100000"/>
            </a:lnSpc>
            <a:spcBef>
              <a:spcPct val="0"/>
            </a:spcBef>
            <a:spcAft>
              <a:spcPct val="0"/>
            </a:spcAft>
            <a:buClrTx/>
            <a:buSzTx/>
            <a:buFontTx/>
            <a:buNone/>
            <a:tabLst/>
          </a:pPr>
          <a:r>
            <a:rPr kumimoji="0" lang="he-IL" b="0" i="0" u="none" strike="noStrike" cap="none" normalizeH="0" baseline="0" smtClean="0">
              <a:ln>
                <a:noFill/>
              </a:ln>
              <a:solidFill>
                <a:schemeClr val="tx1"/>
              </a:solidFill>
              <a:effectLst/>
              <a:latin typeface="Arial" pitchFamily="34" charset="0"/>
              <a:cs typeface="Arial" pitchFamily="34" charset="0"/>
            </a:rPr>
            <a:t>ולהשתכנע בנחיצות הטיפול </a:t>
          </a:r>
        </a:p>
        <a:p>
          <a:pPr marL="0" marR="0" lvl="0" indent="0" algn="ctr" defTabSz="914400" rtl="1" eaLnBrk="1" fontAlgn="base" latinLnBrk="0" hangingPunct="1">
            <a:lnSpc>
              <a:spcPct val="100000"/>
            </a:lnSpc>
            <a:spcBef>
              <a:spcPct val="0"/>
            </a:spcBef>
            <a:spcAft>
              <a:spcPct val="0"/>
            </a:spcAft>
            <a:buClrTx/>
            <a:buSzTx/>
            <a:buFontTx/>
            <a:buNone/>
            <a:tabLst/>
          </a:pPr>
          <a:r>
            <a:rPr kumimoji="0" lang="he-IL" b="0" i="0" u="none" strike="noStrike" cap="none" normalizeH="0" baseline="0" smtClean="0">
              <a:ln>
                <a:noFill/>
              </a:ln>
              <a:solidFill>
                <a:schemeClr val="tx1"/>
              </a:solidFill>
              <a:effectLst/>
              <a:latin typeface="Arial" pitchFamily="34" charset="0"/>
              <a:cs typeface="Arial" pitchFamily="34" charset="0"/>
            </a:rPr>
            <a:t>(האבחנה, הפרוגנוזה, התועלת הצפויה של הטיפול)</a:t>
          </a:r>
          <a:endParaRPr kumimoji="0" lang="en-US" b="0" i="0" u="none" strike="noStrike" cap="none" normalizeH="0" baseline="0" smtClean="0">
            <a:ln>
              <a:noFill/>
            </a:ln>
            <a:solidFill>
              <a:schemeClr val="tx1"/>
            </a:solidFill>
            <a:effectLst/>
            <a:latin typeface="Arial" pitchFamily="34" charset="0"/>
            <a:cs typeface="Arial" pitchFamily="34" charset="0"/>
          </a:endParaRPr>
        </a:p>
      </dgm:t>
    </dgm:pt>
    <dgm:pt modelId="{86CE10BA-0B9A-4738-8CDA-E064088E83CF}" type="parTrans" cxnId="{ECA99EB1-97BC-4F46-B72F-EF78B00B2EBE}">
      <dgm:prSet/>
      <dgm:spPr/>
      <dgm:t>
        <a:bodyPr/>
        <a:lstStyle/>
        <a:p>
          <a:pPr rtl="1"/>
          <a:endParaRPr lang="he-IL"/>
        </a:p>
      </dgm:t>
    </dgm:pt>
    <dgm:pt modelId="{83266CB2-B22D-4C40-9644-D5644B0A4BC3}" type="sibTrans" cxnId="{ECA99EB1-97BC-4F46-B72F-EF78B00B2EBE}">
      <dgm:prSet/>
      <dgm:spPr/>
      <dgm:t>
        <a:bodyPr/>
        <a:lstStyle/>
        <a:p>
          <a:pPr rtl="1"/>
          <a:endParaRPr lang="he-IL"/>
        </a:p>
      </dgm:t>
    </dgm:pt>
    <dgm:pt modelId="{907507B7-8689-4304-A28F-27B12F8B66B1}">
      <dgm:prSet/>
      <dgm:spPr>
        <a:solidFill>
          <a:schemeClr val="accent1">
            <a:lumMod val="20000"/>
            <a:lumOff val="80000"/>
          </a:schemeClr>
        </a:solidFill>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he-IL"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he-IL" b="1" i="0" u="none" strike="noStrike" cap="none" normalizeH="0" baseline="0" smtClean="0">
              <a:ln>
                <a:noFill/>
              </a:ln>
              <a:solidFill>
                <a:schemeClr val="tx1"/>
              </a:solidFill>
              <a:effectLst/>
              <a:latin typeface="Arial" pitchFamily="34" charset="0"/>
              <a:cs typeface="Arial" pitchFamily="34" charset="0"/>
            </a:rPr>
            <a:t>כבוד</a:t>
          </a:r>
          <a:r>
            <a:rPr kumimoji="0" lang="he-IL" b="0" i="0" u="none" strike="noStrike" cap="none" normalizeH="0" baseline="0" smtClean="0">
              <a:ln>
                <a:noFill/>
              </a:ln>
              <a:solidFill>
                <a:schemeClr val="tx1"/>
              </a:solidFill>
              <a:effectLst/>
              <a:latin typeface="Arial" pitchFamily="34" charset="0"/>
              <a:cs typeface="Arial" pitchFamily="34" charset="0"/>
            </a:rPr>
            <a:t>: </a:t>
          </a:r>
        </a:p>
        <a:p>
          <a:pPr marL="0" marR="0" lvl="0" indent="0" algn="ctr" defTabSz="914400" rtl="1" eaLnBrk="1" fontAlgn="base" latinLnBrk="0" hangingPunct="1">
            <a:lnSpc>
              <a:spcPct val="100000"/>
            </a:lnSpc>
            <a:spcBef>
              <a:spcPct val="0"/>
            </a:spcBef>
            <a:spcAft>
              <a:spcPct val="0"/>
            </a:spcAft>
            <a:buClrTx/>
            <a:buSzTx/>
            <a:buFontTx/>
            <a:buNone/>
            <a:tabLst/>
          </a:pPr>
          <a:r>
            <a:rPr kumimoji="0" lang="he-IL" b="0" i="0" u="none" strike="noStrike" cap="none" normalizeH="0" baseline="0" smtClean="0">
              <a:ln>
                <a:noFill/>
              </a:ln>
              <a:solidFill>
                <a:schemeClr val="tx1"/>
              </a:solidFill>
              <a:effectLst/>
              <a:latin typeface="Arial" pitchFamily="34" charset="0"/>
              <a:cs typeface="Arial" pitchFamily="34" charset="0"/>
            </a:rPr>
            <a:t>כל מידע שנחוץ כדי להכין את המטופל לקראת </a:t>
          </a:r>
        </a:p>
        <a:p>
          <a:pPr marL="0" marR="0" lvl="0" indent="0" algn="ctr" defTabSz="914400" rtl="1" eaLnBrk="1" fontAlgn="base" latinLnBrk="0" hangingPunct="1">
            <a:lnSpc>
              <a:spcPct val="100000"/>
            </a:lnSpc>
            <a:spcBef>
              <a:spcPct val="0"/>
            </a:spcBef>
            <a:spcAft>
              <a:spcPct val="0"/>
            </a:spcAft>
            <a:buClrTx/>
            <a:buSzTx/>
            <a:buFontTx/>
            <a:buNone/>
            <a:tabLst/>
          </a:pPr>
          <a:r>
            <a:rPr kumimoji="0" lang="he-IL" b="0" i="0" u="none" strike="noStrike" cap="none" normalizeH="0" baseline="0" smtClean="0">
              <a:ln>
                <a:noFill/>
              </a:ln>
              <a:solidFill>
                <a:schemeClr val="tx1"/>
              </a:solidFill>
              <a:effectLst/>
              <a:latin typeface="Arial" pitchFamily="34" charset="0"/>
              <a:cs typeface="Arial" pitchFamily="34" charset="0"/>
            </a:rPr>
            <a:t>הטיפול ותוצאותיו ולמנוע ממנו הפתעות (מידע בסיסי </a:t>
          </a:r>
        </a:p>
        <a:p>
          <a:pPr marL="0" marR="0" lvl="0" indent="0" algn="ctr" defTabSz="914400" rtl="1" eaLnBrk="1" fontAlgn="base" latinLnBrk="0" hangingPunct="1">
            <a:lnSpc>
              <a:spcPct val="100000"/>
            </a:lnSpc>
            <a:spcBef>
              <a:spcPct val="0"/>
            </a:spcBef>
            <a:spcAft>
              <a:spcPct val="0"/>
            </a:spcAft>
            <a:buClrTx/>
            <a:buSzTx/>
            <a:buFontTx/>
            <a:buNone/>
            <a:tabLst/>
          </a:pPr>
          <a:r>
            <a:rPr kumimoji="0" lang="he-IL" b="0" i="0" u="none" strike="noStrike" cap="none" normalizeH="0" baseline="0" smtClean="0">
              <a:ln>
                <a:noFill/>
              </a:ln>
              <a:solidFill>
                <a:schemeClr val="tx1"/>
              </a:solidFill>
              <a:effectLst/>
              <a:latin typeface="Arial" pitchFamily="34" charset="0"/>
              <a:cs typeface="Arial" pitchFamily="34" charset="0"/>
            </a:rPr>
            <a:t>על המהות, ההליך, המטרה והתוצאות המיידיות </a:t>
          </a:r>
        </a:p>
        <a:p>
          <a:pPr marL="0" marR="0" lvl="0" indent="0" algn="ctr" defTabSz="914400" rtl="1" eaLnBrk="1" fontAlgn="base" latinLnBrk="0" hangingPunct="1">
            <a:lnSpc>
              <a:spcPct val="100000"/>
            </a:lnSpc>
            <a:spcBef>
              <a:spcPct val="0"/>
            </a:spcBef>
            <a:spcAft>
              <a:spcPct val="0"/>
            </a:spcAft>
            <a:buClrTx/>
            <a:buSzTx/>
            <a:buFontTx/>
            <a:buNone/>
            <a:tabLst/>
          </a:pPr>
          <a:r>
            <a:rPr kumimoji="0" lang="he-IL" b="0" i="0" u="none" strike="noStrike" cap="none" normalizeH="0" baseline="0" smtClean="0">
              <a:ln>
                <a:noFill/>
              </a:ln>
              <a:solidFill>
                <a:schemeClr val="tx1"/>
              </a:solidFill>
              <a:effectLst/>
              <a:latin typeface="Arial" pitchFamily="34" charset="0"/>
              <a:cs typeface="Arial" pitchFamily="34" charset="0"/>
            </a:rPr>
            <a:t>והבלתי נמנעות של הטיפול)</a:t>
          </a: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endParaRPr kumimoji="0" lang="en-US" b="0" i="0" u="none" strike="noStrike" cap="none" normalizeH="0" baseline="0" smtClean="0">
            <a:ln>
              <a:noFill/>
            </a:ln>
            <a:solidFill>
              <a:schemeClr val="tx1"/>
            </a:solidFill>
            <a:effectLst/>
            <a:latin typeface="Arial" pitchFamily="34" charset="0"/>
            <a:cs typeface="Arial" pitchFamily="34" charset="0"/>
          </a:endParaRPr>
        </a:p>
      </dgm:t>
    </dgm:pt>
    <dgm:pt modelId="{E51444A7-80FE-4A8C-9052-59502D268DD8}" type="parTrans" cxnId="{E6814AAC-207C-4DDF-B639-7707E32B3D3C}">
      <dgm:prSet/>
      <dgm:spPr/>
      <dgm:t>
        <a:bodyPr/>
        <a:lstStyle/>
        <a:p>
          <a:pPr rtl="1"/>
          <a:endParaRPr lang="he-IL"/>
        </a:p>
      </dgm:t>
    </dgm:pt>
    <dgm:pt modelId="{17F48D55-2E72-4D42-BCED-2FBCD0E893D7}" type="sibTrans" cxnId="{E6814AAC-207C-4DDF-B639-7707E32B3D3C}">
      <dgm:prSet/>
      <dgm:spPr/>
      <dgm:t>
        <a:bodyPr/>
        <a:lstStyle/>
        <a:p>
          <a:pPr rtl="1"/>
          <a:endParaRPr lang="he-IL"/>
        </a:p>
      </dgm:t>
    </dgm:pt>
    <dgm:pt modelId="{F71A7CF2-9EBC-4397-B58C-6D56B5522641}" type="pres">
      <dgm:prSet presAssocID="{63725F2E-2D97-403C-A1D3-D1A7A79FF7BD}" presName="Name0" presStyleCnt="0">
        <dgm:presLayoutVars>
          <dgm:dir/>
          <dgm:animLvl val="lvl"/>
          <dgm:resizeHandles val="exact"/>
        </dgm:presLayoutVars>
      </dgm:prSet>
      <dgm:spPr/>
    </dgm:pt>
    <dgm:pt modelId="{DA810581-D1FF-4B7C-A30E-DC402C1EC720}" type="pres">
      <dgm:prSet presAssocID="{02FD0C0E-AD43-46B8-86BD-CCDEFDD9B0B2}" presName="Name8" presStyleCnt="0"/>
      <dgm:spPr/>
    </dgm:pt>
    <dgm:pt modelId="{1EAF72DB-C44E-4359-8F37-48B394C84487}" type="pres">
      <dgm:prSet presAssocID="{02FD0C0E-AD43-46B8-86BD-CCDEFDD9B0B2}" presName="level" presStyleLbl="node1" presStyleIdx="0" presStyleCnt="3" custScaleX="125998">
        <dgm:presLayoutVars>
          <dgm:chMax val="1"/>
          <dgm:bulletEnabled val="1"/>
        </dgm:presLayoutVars>
      </dgm:prSet>
      <dgm:spPr/>
      <dgm:t>
        <a:bodyPr/>
        <a:lstStyle/>
        <a:p>
          <a:pPr rtl="1"/>
          <a:endParaRPr lang="he-IL"/>
        </a:p>
      </dgm:t>
    </dgm:pt>
    <dgm:pt modelId="{78809419-FBCB-4DC0-97C4-744D0678FA8A}" type="pres">
      <dgm:prSet presAssocID="{02FD0C0E-AD43-46B8-86BD-CCDEFDD9B0B2}" presName="levelTx" presStyleLbl="revTx" presStyleIdx="0" presStyleCnt="0">
        <dgm:presLayoutVars>
          <dgm:chMax val="1"/>
          <dgm:bulletEnabled val="1"/>
        </dgm:presLayoutVars>
      </dgm:prSet>
      <dgm:spPr/>
      <dgm:t>
        <a:bodyPr/>
        <a:lstStyle/>
        <a:p>
          <a:pPr rtl="1"/>
          <a:endParaRPr lang="he-IL"/>
        </a:p>
      </dgm:t>
    </dgm:pt>
    <dgm:pt modelId="{8FB44DCA-8178-4A81-A580-DD558F817B39}" type="pres">
      <dgm:prSet presAssocID="{864C58A3-1F62-463B-9790-7A2B77CA189E}" presName="Name8" presStyleCnt="0"/>
      <dgm:spPr/>
    </dgm:pt>
    <dgm:pt modelId="{D1A9563A-4543-4CAB-BAAC-A58FD9607E85}" type="pres">
      <dgm:prSet presAssocID="{864C58A3-1F62-463B-9790-7A2B77CA189E}" presName="level" presStyleLbl="node1" presStyleIdx="1" presStyleCnt="3" custScaleY="62424" custLinFactNeighborX="2751" custLinFactNeighborY="-7417">
        <dgm:presLayoutVars>
          <dgm:chMax val="1"/>
          <dgm:bulletEnabled val="1"/>
        </dgm:presLayoutVars>
      </dgm:prSet>
      <dgm:spPr/>
      <dgm:t>
        <a:bodyPr/>
        <a:lstStyle/>
        <a:p>
          <a:pPr rtl="1"/>
          <a:endParaRPr lang="he-IL"/>
        </a:p>
      </dgm:t>
    </dgm:pt>
    <dgm:pt modelId="{D09F1670-F423-4B70-87E8-63983832FC36}" type="pres">
      <dgm:prSet presAssocID="{864C58A3-1F62-463B-9790-7A2B77CA189E}" presName="levelTx" presStyleLbl="revTx" presStyleIdx="0" presStyleCnt="0">
        <dgm:presLayoutVars>
          <dgm:chMax val="1"/>
          <dgm:bulletEnabled val="1"/>
        </dgm:presLayoutVars>
      </dgm:prSet>
      <dgm:spPr/>
      <dgm:t>
        <a:bodyPr/>
        <a:lstStyle/>
        <a:p>
          <a:pPr rtl="1"/>
          <a:endParaRPr lang="he-IL"/>
        </a:p>
      </dgm:t>
    </dgm:pt>
    <dgm:pt modelId="{62FDD383-0A94-42A3-9E71-5880661D99D2}" type="pres">
      <dgm:prSet presAssocID="{907507B7-8689-4304-A28F-27B12F8B66B1}" presName="Name8" presStyleCnt="0"/>
      <dgm:spPr/>
    </dgm:pt>
    <dgm:pt modelId="{E3E8B2D6-58E2-4A7A-AF99-7732C62DAFCA}" type="pres">
      <dgm:prSet presAssocID="{907507B7-8689-4304-A28F-27B12F8B66B1}" presName="level" presStyleLbl="node1" presStyleIdx="2" presStyleCnt="3">
        <dgm:presLayoutVars>
          <dgm:chMax val="1"/>
          <dgm:bulletEnabled val="1"/>
        </dgm:presLayoutVars>
      </dgm:prSet>
      <dgm:spPr/>
      <dgm:t>
        <a:bodyPr/>
        <a:lstStyle/>
        <a:p>
          <a:pPr rtl="1"/>
          <a:endParaRPr lang="he-IL"/>
        </a:p>
      </dgm:t>
    </dgm:pt>
    <dgm:pt modelId="{3F4E125E-0561-4991-AE85-68F84DF59A4A}" type="pres">
      <dgm:prSet presAssocID="{907507B7-8689-4304-A28F-27B12F8B66B1}" presName="levelTx" presStyleLbl="revTx" presStyleIdx="0" presStyleCnt="0">
        <dgm:presLayoutVars>
          <dgm:chMax val="1"/>
          <dgm:bulletEnabled val="1"/>
        </dgm:presLayoutVars>
      </dgm:prSet>
      <dgm:spPr/>
      <dgm:t>
        <a:bodyPr/>
        <a:lstStyle/>
        <a:p>
          <a:pPr rtl="1"/>
          <a:endParaRPr lang="he-IL"/>
        </a:p>
      </dgm:t>
    </dgm:pt>
  </dgm:ptLst>
  <dgm:cxnLst>
    <dgm:cxn modelId="{E6814AAC-207C-4DDF-B639-7707E32B3D3C}" srcId="{63725F2E-2D97-403C-A1D3-D1A7A79FF7BD}" destId="{907507B7-8689-4304-A28F-27B12F8B66B1}" srcOrd="2" destOrd="0" parTransId="{E51444A7-80FE-4A8C-9052-59502D268DD8}" sibTransId="{17F48D55-2E72-4D42-BCED-2FBCD0E893D7}"/>
    <dgm:cxn modelId="{91E04CCF-E66B-40D9-BC7D-ED634B24AA25}" type="presOf" srcId="{02FD0C0E-AD43-46B8-86BD-CCDEFDD9B0B2}" destId="{78809419-FBCB-4DC0-97C4-744D0678FA8A}" srcOrd="1" destOrd="0" presId="urn:microsoft.com/office/officeart/2005/8/layout/pyramid1"/>
    <dgm:cxn modelId="{55495E38-7EE7-40AC-8A37-78C0DA3943AC}" type="presOf" srcId="{864C58A3-1F62-463B-9790-7A2B77CA189E}" destId="{D09F1670-F423-4B70-87E8-63983832FC36}" srcOrd="1" destOrd="0" presId="urn:microsoft.com/office/officeart/2005/8/layout/pyramid1"/>
    <dgm:cxn modelId="{ECA99EB1-97BC-4F46-B72F-EF78B00B2EBE}" srcId="{63725F2E-2D97-403C-A1D3-D1A7A79FF7BD}" destId="{864C58A3-1F62-463B-9790-7A2B77CA189E}" srcOrd="1" destOrd="0" parTransId="{86CE10BA-0B9A-4738-8CDA-E064088E83CF}" sibTransId="{83266CB2-B22D-4C40-9644-D5644B0A4BC3}"/>
    <dgm:cxn modelId="{19C550B0-58F3-40B4-983C-3789436FF9DE}" type="presOf" srcId="{864C58A3-1F62-463B-9790-7A2B77CA189E}" destId="{D1A9563A-4543-4CAB-BAAC-A58FD9607E85}" srcOrd="0" destOrd="0" presId="urn:microsoft.com/office/officeart/2005/8/layout/pyramid1"/>
    <dgm:cxn modelId="{5CA70312-9489-4A5D-B236-FF4C494A8231}" type="presOf" srcId="{907507B7-8689-4304-A28F-27B12F8B66B1}" destId="{3F4E125E-0561-4991-AE85-68F84DF59A4A}" srcOrd="1" destOrd="0" presId="urn:microsoft.com/office/officeart/2005/8/layout/pyramid1"/>
    <dgm:cxn modelId="{C404B976-F240-44B3-8B05-6B8D71658FAC}" type="presOf" srcId="{63725F2E-2D97-403C-A1D3-D1A7A79FF7BD}" destId="{F71A7CF2-9EBC-4397-B58C-6D56B5522641}" srcOrd="0" destOrd="0" presId="urn:microsoft.com/office/officeart/2005/8/layout/pyramid1"/>
    <dgm:cxn modelId="{4888A685-3A28-40C8-8D61-5640EB0500F2}" srcId="{63725F2E-2D97-403C-A1D3-D1A7A79FF7BD}" destId="{02FD0C0E-AD43-46B8-86BD-CCDEFDD9B0B2}" srcOrd="0" destOrd="0" parTransId="{B8843863-E1BD-4FE1-A42F-5DD0EC418CEB}" sibTransId="{1DA12D69-4955-4C85-939E-270DA9798BD9}"/>
    <dgm:cxn modelId="{A2CDD55D-43F7-4795-B35E-18B872A879DA}" type="presOf" srcId="{02FD0C0E-AD43-46B8-86BD-CCDEFDD9B0B2}" destId="{1EAF72DB-C44E-4359-8F37-48B394C84487}" srcOrd="0" destOrd="0" presId="urn:microsoft.com/office/officeart/2005/8/layout/pyramid1"/>
    <dgm:cxn modelId="{60A0C39E-5334-480C-B7EF-697CCDFF0D77}" type="presOf" srcId="{907507B7-8689-4304-A28F-27B12F8B66B1}" destId="{E3E8B2D6-58E2-4A7A-AF99-7732C62DAFCA}" srcOrd="0" destOrd="0" presId="urn:microsoft.com/office/officeart/2005/8/layout/pyramid1"/>
    <dgm:cxn modelId="{119D86DA-85B3-448D-ADF6-9610C3493192}" type="presParOf" srcId="{F71A7CF2-9EBC-4397-B58C-6D56B5522641}" destId="{DA810581-D1FF-4B7C-A30E-DC402C1EC720}" srcOrd="0" destOrd="0" presId="urn:microsoft.com/office/officeart/2005/8/layout/pyramid1"/>
    <dgm:cxn modelId="{7B1BE955-953A-437E-9BC3-A96618BB6FDD}" type="presParOf" srcId="{DA810581-D1FF-4B7C-A30E-DC402C1EC720}" destId="{1EAF72DB-C44E-4359-8F37-48B394C84487}" srcOrd="0" destOrd="0" presId="urn:microsoft.com/office/officeart/2005/8/layout/pyramid1"/>
    <dgm:cxn modelId="{95A28067-6776-4D2B-BBFB-73BD2470EBBA}" type="presParOf" srcId="{DA810581-D1FF-4B7C-A30E-DC402C1EC720}" destId="{78809419-FBCB-4DC0-97C4-744D0678FA8A}" srcOrd="1" destOrd="0" presId="urn:microsoft.com/office/officeart/2005/8/layout/pyramid1"/>
    <dgm:cxn modelId="{06D22F03-0E28-4074-B01D-70A1A9584C69}" type="presParOf" srcId="{F71A7CF2-9EBC-4397-B58C-6D56B5522641}" destId="{8FB44DCA-8178-4A81-A580-DD558F817B39}" srcOrd="1" destOrd="0" presId="urn:microsoft.com/office/officeart/2005/8/layout/pyramid1"/>
    <dgm:cxn modelId="{FBD3A4AF-A7FF-4B65-AFB5-940CEA304ACA}" type="presParOf" srcId="{8FB44DCA-8178-4A81-A580-DD558F817B39}" destId="{D1A9563A-4543-4CAB-BAAC-A58FD9607E85}" srcOrd="0" destOrd="0" presId="urn:microsoft.com/office/officeart/2005/8/layout/pyramid1"/>
    <dgm:cxn modelId="{2916F6C4-070B-49B0-8A56-972B2A91D3CE}" type="presParOf" srcId="{8FB44DCA-8178-4A81-A580-DD558F817B39}" destId="{D09F1670-F423-4B70-87E8-63983832FC36}" srcOrd="1" destOrd="0" presId="urn:microsoft.com/office/officeart/2005/8/layout/pyramid1"/>
    <dgm:cxn modelId="{C6AB9BFF-659C-4EBB-8543-805B3C5ED359}" type="presParOf" srcId="{F71A7CF2-9EBC-4397-B58C-6D56B5522641}" destId="{62FDD383-0A94-42A3-9E71-5880661D99D2}" srcOrd="2" destOrd="0" presId="urn:microsoft.com/office/officeart/2005/8/layout/pyramid1"/>
    <dgm:cxn modelId="{F04C4690-FAB8-46F6-835B-8C220D38D0AF}" type="presParOf" srcId="{62FDD383-0A94-42A3-9E71-5880661D99D2}" destId="{E3E8B2D6-58E2-4A7A-AF99-7732C62DAFCA}" srcOrd="0" destOrd="0" presId="urn:microsoft.com/office/officeart/2005/8/layout/pyramid1"/>
    <dgm:cxn modelId="{5C0206A8-71CB-40A2-BD88-6442C5C18BCA}" type="presParOf" srcId="{62FDD383-0A94-42A3-9E71-5880661D99D2}" destId="{3F4E125E-0561-4991-AE85-68F84DF59A4A}" srcOrd="1" destOrd="0" presId="urn:microsoft.com/office/officeart/2005/8/layout/pyramid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A842C04-ADB7-477E-A1A0-291C19E8C117}" type="doc">
      <dgm:prSet loTypeId="urn:microsoft.com/office/officeart/2005/8/layout/pyramid1" loCatId="pyramid" qsTypeId="urn:microsoft.com/office/officeart/2005/8/quickstyle/simple1" qsCatId="simple" csTypeId="urn:microsoft.com/office/officeart/2005/8/colors/accent1_2" csCatId="accent1" phldr="1"/>
      <dgm:spPr/>
    </dgm:pt>
    <dgm:pt modelId="{81BD2677-3104-4FAB-BFF5-511E7A149478}">
      <dgm:prSet/>
      <dgm:spPr>
        <a:solidFill>
          <a:srgbClr val="FF99FF"/>
        </a:solidFill>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he-IL" b="0" i="0" u="none" strike="noStrike" cap="none" normalizeH="0" baseline="0" smtClean="0">
            <a:ln>
              <a:noFill/>
            </a:ln>
            <a:solidFill>
              <a:schemeClr val="tx1"/>
            </a:solidFill>
            <a:effectLst/>
            <a:latin typeface="Arial" pitchFamily="34" charset="0"/>
            <a:cs typeface="Arial" pitchFamily="34" charset="0"/>
          </a:endParaRPr>
        </a:p>
      </dgm:t>
    </dgm:pt>
    <dgm:pt modelId="{9CA84BCF-2B78-4666-AB63-5283D0E73AE0}" type="parTrans" cxnId="{3A73BB26-05CB-4B83-8657-DFFC1AAA3800}">
      <dgm:prSet/>
      <dgm:spPr/>
    </dgm:pt>
    <dgm:pt modelId="{1FE9202F-B594-44CC-AC43-5FA50D51C933}" type="sibTrans" cxnId="{3A73BB26-05CB-4B83-8657-DFFC1AAA3800}">
      <dgm:prSet/>
      <dgm:spPr/>
    </dgm:pt>
    <dgm:pt modelId="{C65F700E-7CFC-4E80-A2E5-DAFE21DCBC47}">
      <dgm:prSet/>
      <dgm:spPr>
        <a:solidFill>
          <a:srgbClr val="FF99FF"/>
        </a:solidFill>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he-IL"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endParaRPr kumimoji="0" lang="en-US" b="1"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endParaRPr kumimoji="0" lang="en-US" b="0" i="0" u="none" strike="noStrike" cap="none" normalizeH="0" baseline="0" smtClean="0">
            <a:ln>
              <a:noFill/>
            </a:ln>
            <a:solidFill>
              <a:schemeClr val="tx1"/>
            </a:solidFill>
            <a:effectLst/>
            <a:latin typeface="Arial" pitchFamily="34" charset="0"/>
            <a:cs typeface="Arial" pitchFamily="34" charset="0"/>
          </a:endParaRPr>
        </a:p>
      </dgm:t>
    </dgm:pt>
    <dgm:pt modelId="{3F51797C-26D0-40D9-8B10-A1E1A53F4322}" type="parTrans" cxnId="{D8FC92D2-2213-49EF-87A0-989E0F5CA406}">
      <dgm:prSet/>
      <dgm:spPr/>
    </dgm:pt>
    <dgm:pt modelId="{BF705227-7B6C-4168-887F-890D7072D455}" type="sibTrans" cxnId="{D8FC92D2-2213-49EF-87A0-989E0F5CA406}">
      <dgm:prSet/>
      <dgm:spPr/>
    </dgm:pt>
    <dgm:pt modelId="{030B2E87-9CD0-4A44-B9B0-7B3A102DE2B2}">
      <dgm:prSet custT="1"/>
      <dgm:spPr>
        <a:solidFill>
          <a:srgbClr val="FF99FF"/>
        </a:solidFill>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he-IL"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endParaRPr kumimoji="0" lang="he-IL"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he-IL" sz="2000" b="0" i="0" u="none" strike="noStrike" cap="none" normalizeH="0" baseline="0" dirty="0" smtClean="0">
              <a:ln>
                <a:noFill/>
              </a:ln>
              <a:solidFill>
                <a:schemeClr val="tx1"/>
              </a:solidFill>
              <a:effectLst/>
              <a:latin typeface="Arial" pitchFamily="34" charset="0"/>
              <a:cs typeface="Arial" pitchFamily="34" charset="0"/>
            </a:rPr>
            <a:t>מידע על </a:t>
          </a:r>
          <a:r>
            <a:rPr kumimoji="0" lang="he-IL" sz="2000" b="1" i="0" u="none" strike="noStrike" cap="none" normalizeH="0" baseline="0" dirty="0" smtClean="0">
              <a:ln>
                <a:noFill/>
              </a:ln>
              <a:solidFill>
                <a:schemeClr val="tx1"/>
              </a:solidFill>
              <a:effectLst/>
              <a:latin typeface="Arial" pitchFamily="34" charset="0"/>
              <a:cs typeface="Arial" pitchFamily="34" charset="0"/>
            </a:rPr>
            <a:t>מגבלות הטיפול</a:t>
          </a:r>
        </a:p>
        <a:p>
          <a:pPr marL="0" marR="0" lvl="0" indent="0" algn="ctr" defTabSz="914400" rtl="1" eaLnBrk="1" fontAlgn="base" latinLnBrk="0" hangingPunct="1">
            <a:lnSpc>
              <a:spcPct val="100000"/>
            </a:lnSpc>
            <a:spcBef>
              <a:spcPct val="0"/>
            </a:spcBef>
            <a:spcAft>
              <a:spcPct val="0"/>
            </a:spcAft>
            <a:buClrTx/>
            <a:buSzTx/>
            <a:buFontTx/>
            <a:buNone/>
            <a:tabLst/>
          </a:pPr>
          <a:r>
            <a:rPr kumimoji="0" lang="he-IL" sz="2000" b="0" i="0" u="none" strike="noStrike" cap="none" normalizeH="0" baseline="0" dirty="0" smtClean="0">
              <a:ln>
                <a:noFill/>
              </a:ln>
              <a:solidFill>
                <a:schemeClr val="tx1"/>
              </a:solidFill>
              <a:effectLst/>
              <a:latin typeface="Arial" pitchFamily="34" charset="0"/>
              <a:cs typeface="Arial" pitchFamily="34" charset="0"/>
            </a:rPr>
            <a:t>ועל אי הוודאות של הנתונים; </a:t>
          </a:r>
        </a:p>
        <a:p>
          <a:pPr marL="0" marR="0" lvl="0" indent="0" algn="ctr" defTabSz="914400" rtl="1" eaLnBrk="1" fontAlgn="base" latinLnBrk="0" hangingPunct="1">
            <a:lnSpc>
              <a:spcPct val="100000"/>
            </a:lnSpc>
            <a:spcBef>
              <a:spcPct val="0"/>
            </a:spcBef>
            <a:spcAft>
              <a:spcPct val="0"/>
            </a:spcAft>
            <a:buClrTx/>
            <a:buSzTx/>
            <a:buFontTx/>
            <a:buNone/>
            <a:tabLst/>
          </a:pPr>
          <a:r>
            <a:rPr kumimoji="0" lang="he-IL" sz="2000" b="0" i="0" u="none" strike="noStrike" cap="none" normalizeH="0" baseline="0" dirty="0" smtClean="0">
              <a:ln>
                <a:noFill/>
              </a:ln>
              <a:solidFill>
                <a:schemeClr val="tx1"/>
              </a:solidFill>
              <a:effectLst/>
              <a:latin typeface="Arial" pitchFamily="34" charset="0"/>
              <a:cs typeface="Arial" pitchFamily="34" charset="0"/>
            </a:rPr>
            <a:t>לפחות הבהרה שאין אפשרות להבטיח</a:t>
          </a:r>
        </a:p>
        <a:p>
          <a:pPr marL="0" marR="0" lvl="0" indent="0" algn="ctr" defTabSz="914400" rtl="1" eaLnBrk="1" fontAlgn="base" latinLnBrk="0" hangingPunct="1">
            <a:lnSpc>
              <a:spcPct val="100000"/>
            </a:lnSpc>
            <a:spcBef>
              <a:spcPct val="0"/>
            </a:spcBef>
            <a:spcAft>
              <a:spcPct val="0"/>
            </a:spcAft>
            <a:buClrTx/>
            <a:buSzTx/>
            <a:buFontTx/>
            <a:buNone/>
            <a:tabLst/>
          </a:pPr>
          <a:r>
            <a:rPr kumimoji="0" lang="he-IL" sz="2000" b="0" i="0" u="none" strike="noStrike" cap="none" normalizeH="0" baseline="0" dirty="0" smtClean="0">
              <a:ln>
                <a:noFill/>
              </a:ln>
              <a:solidFill>
                <a:schemeClr val="tx1"/>
              </a:solidFill>
              <a:effectLst/>
              <a:latin typeface="Arial" pitchFamily="34" charset="0"/>
              <a:cs typeface="Arial" pitchFamily="34" charset="0"/>
            </a:rPr>
            <a:t>הצלחה ו/או העדר סיבוכים </a:t>
          </a:r>
        </a:p>
        <a:p>
          <a:pPr marL="0" marR="0" lvl="0" indent="0" algn="ctr" defTabSz="914400" rtl="1"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dgm:t>
    </dgm:pt>
    <dgm:pt modelId="{A6D26192-B862-4555-91AA-93FF93C0FCA9}" type="parTrans" cxnId="{EA820100-E60F-4835-944D-B32310C0545E}">
      <dgm:prSet/>
      <dgm:spPr/>
    </dgm:pt>
    <dgm:pt modelId="{F67EA04A-C3AF-475B-83BE-7E842EC0EFB0}" type="sibTrans" cxnId="{EA820100-E60F-4835-944D-B32310C0545E}">
      <dgm:prSet/>
      <dgm:spPr/>
    </dgm:pt>
    <dgm:pt modelId="{F32E4AB6-2342-4E33-8EF0-336859389D98}" type="pres">
      <dgm:prSet presAssocID="{5A842C04-ADB7-477E-A1A0-291C19E8C117}" presName="Name0" presStyleCnt="0">
        <dgm:presLayoutVars>
          <dgm:dir/>
          <dgm:animLvl val="lvl"/>
          <dgm:resizeHandles val="exact"/>
        </dgm:presLayoutVars>
      </dgm:prSet>
      <dgm:spPr/>
    </dgm:pt>
    <dgm:pt modelId="{FC32FEE1-946F-4AAA-9B97-968AB42C0055}" type="pres">
      <dgm:prSet presAssocID="{81BD2677-3104-4FAB-BFF5-511E7A149478}" presName="Name8" presStyleCnt="0"/>
      <dgm:spPr/>
    </dgm:pt>
    <dgm:pt modelId="{298CCB13-7AD0-4E36-A51D-01AC699A9518}" type="pres">
      <dgm:prSet presAssocID="{81BD2677-3104-4FAB-BFF5-511E7A149478}" presName="level" presStyleLbl="node1" presStyleIdx="0" presStyleCnt="3" custLinFactNeighborX="1306" custLinFactNeighborY="-1957">
        <dgm:presLayoutVars>
          <dgm:chMax val="1"/>
          <dgm:bulletEnabled val="1"/>
        </dgm:presLayoutVars>
      </dgm:prSet>
      <dgm:spPr/>
      <dgm:t>
        <a:bodyPr/>
        <a:lstStyle/>
        <a:p>
          <a:pPr rtl="1"/>
          <a:endParaRPr lang="he-IL"/>
        </a:p>
      </dgm:t>
    </dgm:pt>
    <dgm:pt modelId="{D8E15E11-69C7-4DE1-8796-43EAED7DDE47}" type="pres">
      <dgm:prSet presAssocID="{81BD2677-3104-4FAB-BFF5-511E7A149478}" presName="levelTx" presStyleLbl="revTx" presStyleIdx="0" presStyleCnt="0">
        <dgm:presLayoutVars>
          <dgm:chMax val="1"/>
          <dgm:bulletEnabled val="1"/>
        </dgm:presLayoutVars>
      </dgm:prSet>
      <dgm:spPr/>
      <dgm:t>
        <a:bodyPr/>
        <a:lstStyle/>
        <a:p>
          <a:pPr rtl="1"/>
          <a:endParaRPr lang="he-IL"/>
        </a:p>
      </dgm:t>
    </dgm:pt>
    <dgm:pt modelId="{52E32108-5BBC-4EBA-AD25-1C8248F9B306}" type="pres">
      <dgm:prSet presAssocID="{C65F700E-7CFC-4E80-A2E5-DAFE21DCBC47}" presName="Name8" presStyleCnt="0"/>
      <dgm:spPr/>
    </dgm:pt>
    <dgm:pt modelId="{476F9662-E05E-4EC0-AC99-BB024EF17926}" type="pres">
      <dgm:prSet presAssocID="{C65F700E-7CFC-4E80-A2E5-DAFE21DCBC47}" presName="level" presStyleLbl="node1" presStyleIdx="1" presStyleCnt="3" custLinFactNeighborX="653" custLinFactNeighborY="-5173">
        <dgm:presLayoutVars>
          <dgm:chMax val="1"/>
          <dgm:bulletEnabled val="1"/>
        </dgm:presLayoutVars>
      </dgm:prSet>
      <dgm:spPr/>
      <dgm:t>
        <a:bodyPr/>
        <a:lstStyle/>
        <a:p>
          <a:pPr rtl="1"/>
          <a:endParaRPr lang="he-IL"/>
        </a:p>
      </dgm:t>
    </dgm:pt>
    <dgm:pt modelId="{678A695F-5D45-4144-B345-F6AA30CB196D}" type="pres">
      <dgm:prSet presAssocID="{C65F700E-7CFC-4E80-A2E5-DAFE21DCBC47}" presName="levelTx" presStyleLbl="revTx" presStyleIdx="0" presStyleCnt="0">
        <dgm:presLayoutVars>
          <dgm:chMax val="1"/>
          <dgm:bulletEnabled val="1"/>
        </dgm:presLayoutVars>
      </dgm:prSet>
      <dgm:spPr/>
      <dgm:t>
        <a:bodyPr/>
        <a:lstStyle/>
        <a:p>
          <a:pPr rtl="1"/>
          <a:endParaRPr lang="he-IL"/>
        </a:p>
      </dgm:t>
    </dgm:pt>
    <dgm:pt modelId="{6015975A-1735-4622-BE64-FA700ADD936F}" type="pres">
      <dgm:prSet presAssocID="{030B2E87-9CD0-4A44-B9B0-7B3A102DE2B2}" presName="Name8" presStyleCnt="0"/>
      <dgm:spPr/>
    </dgm:pt>
    <dgm:pt modelId="{9209302D-BD58-4A4C-A71D-A48883BB388F}" type="pres">
      <dgm:prSet presAssocID="{030B2E87-9CD0-4A44-B9B0-7B3A102DE2B2}" presName="level" presStyleLbl="node1" presStyleIdx="2" presStyleCnt="3">
        <dgm:presLayoutVars>
          <dgm:chMax val="1"/>
          <dgm:bulletEnabled val="1"/>
        </dgm:presLayoutVars>
      </dgm:prSet>
      <dgm:spPr/>
      <dgm:t>
        <a:bodyPr/>
        <a:lstStyle/>
        <a:p>
          <a:pPr rtl="1"/>
          <a:endParaRPr lang="he-IL"/>
        </a:p>
      </dgm:t>
    </dgm:pt>
    <dgm:pt modelId="{D1AF74C2-78B9-4FAE-811C-E39F01F754EC}" type="pres">
      <dgm:prSet presAssocID="{030B2E87-9CD0-4A44-B9B0-7B3A102DE2B2}" presName="levelTx" presStyleLbl="revTx" presStyleIdx="0" presStyleCnt="0">
        <dgm:presLayoutVars>
          <dgm:chMax val="1"/>
          <dgm:bulletEnabled val="1"/>
        </dgm:presLayoutVars>
      </dgm:prSet>
      <dgm:spPr/>
      <dgm:t>
        <a:bodyPr/>
        <a:lstStyle/>
        <a:p>
          <a:pPr rtl="1"/>
          <a:endParaRPr lang="he-IL"/>
        </a:p>
      </dgm:t>
    </dgm:pt>
  </dgm:ptLst>
  <dgm:cxnLst>
    <dgm:cxn modelId="{BB90370E-D513-484C-BEC8-E37259C23F4F}" type="presOf" srcId="{C65F700E-7CFC-4E80-A2E5-DAFE21DCBC47}" destId="{678A695F-5D45-4144-B345-F6AA30CB196D}" srcOrd="1" destOrd="0" presId="urn:microsoft.com/office/officeart/2005/8/layout/pyramid1"/>
    <dgm:cxn modelId="{74AB1E1A-06A4-433A-8823-1C876950AE93}" type="presOf" srcId="{030B2E87-9CD0-4A44-B9B0-7B3A102DE2B2}" destId="{D1AF74C2-78B9-4FAE-811C-E39F01F754EC}" srcOrd="1" destOrd="0" presId="urn:microsoft.com/office/officeart/2005/8/layout/pyramid1"/>
    <dgm:cxn modelId="{3A73BB26-05CB-4B83-8657-DFFC1AAA3800}" srcId="{5A842C04-ADB7-477E-A1A0-291C19E8C117}" destId="{81BD2677-3104-4FAB-BFF5-511E7A149478}" srcOrd="0" destOrd="0" parTransId="{9CA84BCF-2B78-4666-AB63-5283D0E73AE0}" sibTransId="{1FE9202F-B594-44CC-AC43-5FA50D51C933}"/>
    <dgm:cxn modelId="{F26F40C1-99C0-496F-B689-CB8657478525}" type="presOf" srcId="{5A842C04-ADB7-477E-A1A0-291C19E8C117}" destId="{F32E4AB6-2342-4E33-8EF0-336859389D98}" srcOrd="0" destOrd="0" presId="urn:microsoft.com/office/officeart/2005/8/layout/pyramid1"/>
    <dgm:cxn modelId="{EA820100-E60F-4835-944D-B32310C0545E}" srcId="{5A842C04-ADB7-477E-A1A0-291C19E8C117}" destId="{030B2E87-9CD0-4A44-B9B0-7B3A102DE2B2}" srcOrd="2" destOrd="0" parTransId="{A6D26192-B862-4555-91AA-93FF93C0FCA9}" sibTransId="{F67EA04A-C3AF-475B-83BE-7E842EC0EFB0}"/>
    <dgm:cxn modelId="{D8FC92D2-2213-49EF-87A0-989E0F5CA406}" srcId="{5A842C04-ADB7-477E-A1A0-291C19E8C117}" destId="{C65F700E-7CFC-4E80-A2E5-DAFE21DCBC47}" srcOrd="1" destOrd="0" parTransId="{3F51797C-26D0-40D9-8B10-A1E1A53F4322}" sibTransId="{BF705227-7B6C-4168-887F-890D7072D455}"/>
    <dgm:cxn modelId="{2288E31C-428C-4330-A975-7785C5A12989}" type="presOf" srcId="{C65F700E-7CFC-4E80-A2E5-DAFE21DCBC47}" destId="{476F9662-E05E-4EC0-AC99-BB024EF17926}" srcOrd="0" destOrd="0" presId="urn:microsoft.com/office/officeart/2005/8/layout/pyramid1"/>
    <dgm:cxn modelId="{AF2C29B2-B785-483C-8150-2E9505C2076B}" type="presOf" srcId="{030B2E87-9CD0-4A44-B9B0-7B3A102DE2B2}" destId="{9209302D-BD58-4A4C-A71D-A48883BB388F}" srcOrd="0" destOrd="0" presId="urn:microsoft.com/office/officeart/2005/8/layout/pyramid1"/>
    <dgm:cxn modelId="{77253B00-EB8D-4D66-B39A-FD612ABBB53F}" type="presOf" srcId="{81BD2677-3104-4FAB-BFF5-511E7A149478}" destId="{298CCB13-7AD0-4E36-A51D-01AC699A9518}" srcOrd="0" destOrd="0" presId="urn:microsoft.com/office/officeart/2005/8/layout/pyramid1"/>
    <dgm:cxn modelId="{95627984-DE4C-45F4-AB25-2EF582058CC1}" type="presOf" srcId="{81BD2677-3104-4FAB-BFF5-511E7A149478}" destId="{D8E15E11-69C7-4DE1-8796-43EAED7DDE47}" srcOrd="1" destOrd="0" presId="urn:microsoft.com/office/officeart/2005/8/layout/pyramid1"/>
    <dgm:cxn modelId="{4E11B1FB-6943-4A6F-8DAB-2612509CCDBD}" type="presParOf" srcId="{F32E4AB6-2342-4E33-8EF0-336859389D98}" destId="{FC32FEE1-946F-4AAA-9B97-968AB42C0055}" srcOrd="0" destOrd="0" presId="urn:microsoft.com/office/officeart/2005/8/layout/pyramid1"/>
    <dgm:cxn modelId="{37B0CB36-C67E-4F86-8D36-1A54DDAF2BBF}" type="presParOf" srcId="{FC32FEE1-946F-4AAA-9B97-968AB42C0055}" destId="{298CCB13-7AD0-4E36-A51D-01AC699A9518}" srcOrd="0" destOrd="0" presId="urn:microsoft.com/office/officeart/2005/8/layout/pyramid1"/>
    <dgm:cxn modelId="{8DF480E1-9A17-44B4-8AAC-D9C2A689BB3B}" type="presParOf" srcId="{FC32FEE1-946F-4AAA-9B97-968AB42C0055}" destId="{D8E15E11-69C7-4DE1-8796-43EAED7DDE47}" srcOrd="1" destOrd="0" presId="urn:microsoft.com/office/officeart/2005/8/layout/pyramid1"/>
    <dgm:cxn modelId="{D65FD6BA-42B2-4131-8373-AC5BD19AB74A}" type="presParOf" srcId="{F32E4AB6-2342-4E33-8EF0-336859389D98}" destId="{52E32108-5BBC-4EBA-AD25-1C8248F9B306}" srcOrd="1" destOrd="0" presId="urn:microsoft.com/office/officeart/2005/8/layout/pyramid1"/>
    <dgm:cxn modelId="{AFD2D625-622C-4095-9353-A3630E9959DE}" type="presParOf" srcId="{52E32108-5BBC-4EBA-AD25-1C8248F9B306}" destId="{476F9662-E05E-4EC0-AC99-BB024EF17926}" srcOrd="0" destOrd="0" presId="urn:microsoft.com/office/officeart/2005/8/layout/pyramid1"/>
    <dgm:cxn modelId="{46F74B2A-DAE9-46D6-B16B-D2E1F44531A3}" type="presParOf" srcId="{52E32108-5BBC-4EBA-AD25-1C8248F9B306}" destId="{678A695F-5D45-4144-B345-F6AA30CB196D}" srcOrd="1" destOrd="0" presId="urn:microsoft.com/office/officeart/2005/8/layout/pyramid1"/>
    <dgm:cxn modelId="{D15D97C4-6B8A-4221-8AE6-3E11BC946D74}" type="presParOf" srcId="{F32E4AB6-2342-4E33-8EF0-336859389D98}" destId="{6015975A-1735-4622-BE64-FA700ADD936F}" srcOrd="2" destOrd="0" presId="urn:microsoft.com/office/officeart/2005/8/layout/pyramid1"/>
    <dgm:cxn modelId="{5996EB8A-9B7F-4101-B642-5F9B05E73FCB}" type="presParOf" srcId="{6015975A-1735-4622-BE64-FA700ADD936F}" destId="{9209302D-BD58-4A4C-A71D-A48883BB388F}" srcOrd="0" destOrd="0" presId="urn:microsoft.com/office/officeart/2005/8/layout/pyramid1"/>
    <dgm:cxn modelId="{1D92D9A4-4851-4DE3-8104-88B0C7DFF986}" type="presParOf" srcId="{6015975A-1735-4622-BE64-FA700ADD936F}" destId="{D1AF74C2-78B9-4FAE-811C-E39F01F754EC}"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0BC52B2-6599-402F-92B1-72C7920632E4}" type="doc">
      <dgm:prSet loTypeId="urn:microsoft.com/office/officeart/2005/8/layout/pyramid1" loCatId="pyramid" qsTypeId="urn:microsoft.com/office/officeart/2005/8/quickstyle/simple1" qsCatId="simple" csTypeId="urn:microsoft.com/office/officeart/2005/8/colors/accent1_2" csCatId="accent1" phldr="1"/>
      <dgm:spPr/>
    </dgm:pt>
    <dgm:pt modelId="{FCF84061-14FC-49D2-9D1A-E850998DA919}">
      <dgm:prSet/>
      <dgm:spPr>
        <a:solidFill>
          <a:srgbClr val="FF99FF"/>
        </a:solidFill>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he-IL" b="0" i="0" u="none" strike="noStrike" cap="none" normalizeH="0" baseline="0" smtClean="0">
            <a:ln>
              <a:noFill/>
            </a:ln>
            <a:solidFill>
              <a:schemeClr val="tx1"/>
            </a:solidFill>
            <a:effectLst/>
            <a:latin typeface="Arial" pitchFamily="34" charset="0"/>
            <a:cs typeface="Arial" pitchFamily="34" charset="0"/>
          </a:endParaRPr>
        </a:p>
      </dgm:t>
    </dgm:pt>
    <dgm:pt modelId="{81C59FDE-A686-4704-9D7B-8BDA0292A1AD}" type="parTrans" cxnId="{B99425F8-D62B-462A-8257-E7320C3D3F8C}">
      <dgm:prSet/>
      <dgm:spPr/>
      <dgm:t>
        <a:bodyPr/>
        <a:lstStyle/>
        <a:p>
          <a:pPr rtl="1"/>
          <a:endParaRPr lang="he-IL"/>
        </a:p>
      </dgm:t>
    </dgm:pt>
    <dgm:pt modelId="{D000A19B-3816-4E08-B3A4-09345F777184}" type="sibTrans" cxnId="{B99425F8-D62B-462A-8257-E7320C3D3F8C}">
      <dgm:prSet/>
      <dgm:spPr/>
      <dgm:t>
        <a:bodyPr/>
        <a:lstStyle/>
        <a:p>
          <a:pPr rtl="1"/>
          <a:endParaRPr lang="he-IL"/>
        </a:p>
      </dgm:t>
    </dgm:pt>
    <dgm:pt modelId="{B9531C42-6873-4671-9071-73C4C8E1C15C}">
      <dgm:prSet custT="1"/>
      <dgm:spPr>
        <a:solidFill>
          <a:srgbClr val="FF99FF"/>
        </a:solidFill>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he-IL" sz="12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he-IL" sz="2000" b="1" i="0" u="none" strike="noStrike" cap="none" normalizeH="0" baseline="0" dirty="0" smtClean="0">
              <a:ln>
                <a:noFill/>
              </a:ln>
              <a:solidFill>
                <a:schemeClr val="tx1"/>
              </a:solidFill>
              <a:effectLst/>
              <a:latin typeface="Arial" pitchFamily="34" charset="0"/>
              <a:cs typeface="Arial" pitchFamily="34" charset="0"/>
            </a:rPr>
            <a:t>כשיש </a:t>
          </a:r>
          <a:r>
            <a:rPr kumimoji="0" lang="he-IL" sz="2000" b="1" i="0" u="none" strike="noStrike" cap="none" normalizeH="0" baseline="0" dirty="0" smtClean="0">
              <a:ln>
                <a:noFill/>
              </a:ln>
              <a:solidFill>
                <a:schemeClr val="tx1"/>
              </a:solidFill>
              <a:effectLst/>
              <a:latin typeface="Arial" pitchFamily="34" charset="0"/>
              <a:cs typeface="Arial" pitchFamily="34" charset="0"/>
              <a:hlinkClick xmlns:r="http://schemas.openxmlformats.org/officeDocument/2006/relationships" r:id="" action="ppaction://noaction"/>
            </a:rPr>
            <a:t>ברירה מהותית</a:t>
          </a:r>
          <a:r>
            <a:rPr kumimoji="0" lang="he-IL" sz="2000" b="0" i="0" u="none" strike="noStrike" cap="none" normalizeH="0" baseline="0" dirty="0" smtClean="0">
              <a:ln>
                <a:noFill/>
              </a:ln>
              <a:solidFill>
                <a:schemeClr val="tx1"/>
              </a:solidFill>
              <a:effectLst/>
              <a:latin typeface="Arial" pitchFamily="34" charset="0"/>
              <a:cs typeface="Arial" pitchFamily="34" charset="0"/>
              <a:hlinkClick xmlns:r="http://schemas.openxmlformats.org/officeDocument/2006/relationships" r:id="" action="ppaction://noaction"/>
            </a:rPr>
            <a:t> </a:t>
          </a:r>
          <a:r>
            <a:rPr kumimoji="0" lang="he-IL" sz="2000" b="0" i="0" u="none" strike="noStrike" cap="none" normalizeH="0" baseline="0" dirty="0" smtClean="0">
              <a:ln>
                <a:noFill/>
              </a:ln>
              <a:solidFill>
                <a:schemeClr val="tx1"/>
              </a:solidFill>
              <a:effectLst/>
              <a:latin typeface="Arial" pitchFamily="34" charset="0"/>
              <a:cs typeface="Arial" pitchFamily="34" charset="0"/>
            </a:rPr>
            <a:t>–</a:t>
          </a:r>
        </a:p>
        <a:p>
          <a:pPr marL="0" marR="0" lvl="0" indent="0" algn="ctr" defTabSz="914400" rtl="1" eaLnBrk="1" fontAlgn="base" latinLnBrk="0" hangingPunct="1">
            <a:lnSpc>
              <a:spcPct val="100000"/>
            </a:lnSpc>
            <a:spcBef>
              <a:spcPct val="0"/>
            </a:spcBef>
            <a:spcAft>
              <a:spcPct val="0"/>
            </a:spcAft>
            <a:buClrTx/>
            <a:buSzTx/>
            <a:buFontTx/>
            <a:buNone/>
            <a:tabLst/>
          </a:pPr>
          <a:r>
            <a:rPr kumimoji="0" lang="he-IL" sz="2000" b="0" i="0" u="none" strike="noStrike" cap="none" normalizeH="0" baseline="0" dirty="0" smtClean="0">
              <a:ln>
                <a:noFill/>
              </a:ln>
              <a:solidFill>
                <a:schemeClr val="tx1"/>
              </a:solidFill>
              <a:effectLst/>
              <a:latin typeface="Arial" pitchFamily="34" charset="0"/>
              <a:cs typeface="Arial" pitchFamily="34" charset="0"/>
            </a:rPr>
            <a:t>גם מידע על עצם קיום חלופות והשלכותיהן על חייו </a:t>
          </a:r>
        </a:p>
        <a:p>
          <a:pPr marL="0" marR="0" lvl="0" indent="0" algn="ctr" defTabSz="914400" rtl="1" eaLnBrk="1" fontAlgn="base" latinLnBrk="0" hangingPunct="1">
            <a:lnSpc>
              <a:spcPct val="100000"/>
            </a:lnSpc>
            <a:spcBef>
              <a:spcPct val="0"/>
            </a:spcBef>
            <a:spcAft>
              <a:spcPct val="0"/>
            </a:spcAft>
            <a:buClrTx/>
            <a:buSzTx/>
            <a:buFontTx/>
            <a:buNone/>
            <a:tabLst/>
          </a:pPr>
          <a:r>
            <a:rPr kumimoji="0" lang="he-IL" sz="2000" b="0" i="0" u="none" strike="noStrike" cap="none" normalizeH="0" baseline="0" dirty="0" smtClean="0">
              <a:ln>
                <a:noFill/>
              </a:ln>
              <a:solidFill>
                <a:schemeClr val="tx1"/>
              </a:solidFill>
              <a:effectLst/>
              <a:latin typeface="Arial" pitchFamily="34" charset="0"/>
              <a:cs typeface="Arial" pitchFamily="34" charset="0"/>
            </a:rPr>
            <a:t>+ הבהרת הליך בחירת הדרך הטיפולית</a:t>
          </a:r>
        </a:p>
        <a:p>
          <a:pPr marL="0" marR="0" lvl="0" indent="0" algn="ctr" defTabSz="914400" rtl="1" eaLnBrk="1" fontAlgn="base" latinLnBrk="0" hangingPunct="1">
            <a:lnSpc>
              <a:spcPct val="100000"/>
            </a:lnSpc>
            <a:spcBef>
              <a:spcPct val="0"/>
            </a:spcBef>
            <a:spcAft>
              <a:spcPct val="0"/>
            </a:spcAft>
            <a:buClrTx/>
            <a:buSzTx/>
            <a:buFontTx/>
            <a:buNone/>
            <a:tabLst/>
          </a:pPr>
          <a:r>
            <a:rPr kumimoji="0" lang="he-IL" sz="2000" b="0" i="0" u="none" strike="noStrike" cap="none" normalizeH="0" baseline="0" dirty="0" smtClean="0">
              <a:ln>
                <a:noFill/>
              </a:ln>
              <a:solidFill>
                <a:schemeClr val="tx1"/>
              </a:solidFill>
              <a:effectLst/>
              <a:latin typeface="Arial" pitchFamily="34" charset="0"/>
              <a:cs typeface="Arial" pitchFamily="34" charset="0"/>
            </a:rPr>
            <a:t>במקרה של סיכונים מהותיים –</a:t>
          </a:r>
        </a:p>
        <a:p>
          <a:pPr marL="0" marR="0" lvl="0" indent="0" algn="ctr" defTabSz="914400" rtl="1" eaLnBrk="1" fontAlgn="base" latinLnBrk="0" hangingPunct="1">
            <a:lnSpc>
              <a:spcPct val="100000"/>
            </a:lnSpc>
            <a:spcBef>
              <a:spcPct val="0"/>
            </a:spcBef>
            <a:spcAft>
              <a:spcPct val="0"/>
            </a:spcAft>
            <a:buClrTx/>
            <a:buSzTx/>
            <a:buFontTx/>
            <a:buNone/>
            <a:tabLst/>
          </a:pPr>
          <a:r>
            <a:rPr kumimoji="0" lang="he-IL" sz="2000" b="0" i="0" u="none" strike="noStrike" cap="none" normalizeH="0" baseline="0" dirty="0" smtClean="0">
              <a:ln>
                <a:noFill/>
              </a:ln>
              <a:solidFill>
                <a:schemeClr val="tx1"/>
              </a:solidFill>
              <a:effectLst/>
              <a:latin typeface="Arial" pitchFamily="34" charset="0"/>
              <a:cs typeface="Arial" pitchFamily="34" charset="0"/>
            </a:rPr>
            <a:t>מידע עליהם ועל השיקולים בעד ונגד האפשרויות השונות</a:t>
          </a:r>
          <a:endParaRPr kumimoji="0" lang="en-US" sz="20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dgm:t>
    </dgm:pt>
    <dgm:pt modelId="{080D5DC5-CA03-4355-B032-4FBDF833F595}" type="parTrans" cxnId="{15987D5B-8261-4BC3-A13C-FC8B14CA10E6}">
      <dgm:prSet/>
      <dgm:spPr/>
      <dgm:t>
        <a:bodyPr/>
        <a:lstStyle/>
        <a:p>
          <a:pPr rtl="1"/>
          <a:endParaRPr lang="he-IL"/>
        </a:p>
      </dgm:t>
    </dgm:pt>
    <dgm:pt modelId="{B2FDD947-100B-487D-9EFD-E463360BC6A2}" type="sibTrans" cxnId="{15987D5B-8261-4BC3-A13C-FC8B14CA10E6}">
      <dgm:prSet/>
      <dgm:spPr/>
      <dgm:t>
        <a:bodyPr/>
        <a:lstStyle/>
        <a:p>
          <a:pPr rtl="1"/>
          <a:endParaRPr lang="he-IL"/>
        </a:p>
      </dgm:t>
    </dgm:pt>
    <dgm:pt modelId="{A09D78CC-BB9E-459F-BADD-90C7F35E3ADB}">
      <dgm:prSet/>
      <dgm:spPr>
        <a:solidFill>
          <a:srgbClr val="FF99FF"/>
        </a:solidFill>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he-IL" b="0"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endParaRPr kumimoji="0" lang="he-IL" b="0"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he-IL" b="0" i="0" u="none" strike="noStrike" cap="none" normalizeH="0" baseline="0" smtClean="0">
              <a:ln>
                <a:noFill/>
              </a:ln>
              <a:solidFill>
                <a:schemeClr val="tx1"/>
              </a:solidFill>
              <a:effectLst/>
              <a:latin typeface="Arial" pitchFamily="34" charset="0"/>
              <a:cs typeface="Arial" pitchFamily="34" charset="0"/>
            </a:rPr>
            <a:t>מידע על </a:t>
          </a:r>
          <a:r>
            <a:rPr kumimoji="0" lang="he-IL" b="1" i="0" u="none" strike="noStrike" cap="none" normalizeH="0" baseline="0" smtClean="0">
              <a:ln>
                <a:noFill/>
              </a:ln>
              <a:solidFill>
                <a:schemeClr val="tx1"/>
              </a:solidFill>
              <a:effectLst/>
              <a:latin typeface="Arial" pitchFamily="34" charset="0"/>
              <a:cs typeface="Arial" pitchFamily="34" charset="0"/>
            </a:rPr>
            <a:t>מגבלות הטיפול</a:t>
          </a:r>
        </a:p>
        <a:p>
          <a:pPr marL="0" marR="0" lvl="0" indent="0" algn="ctr" defTabSz="914400" rtl="1" eaLnBrk="1" fontAlgn="base" latinLnBrk="0" hangingPunct="1">
            <a:lnSpc>
              <a:spcPct val="100000"/>
            </a:lnSpc>
            <a:spcBef>
              <a:spcPct val="0"/>
            </a:spcBef>
            <a:spcAft>
              <a:spcPct val="0"/>
            </a:spcAft>
            <a:buClrTx/>
            <a:buSzTx/>
            <a:buFontTx/>
            <a:buNone/>
            <a:tabLst/>
          </a:pPr>
          <a:r>
            <a:rPr kumimoji="0" lang="he-IL" b="0" i="0" u="none" strike="noStrike" cap="none" normalizeH="0" baseline="0" smtClean="0">
              <a:ln>
                <a:noFill/>
              </a:ln>
              <a:solidFill>
                <a:schemeClr val="tx1"/>
              </a:solidFill>
              <a:effectLst/>
              <a:latin typeface="Arial" pitchFamily="34" charset="0"/>
              <a:cs typeface="Arial" pitchFamily="34" charset="0"/>
            </a:rPr>
            <a:t>ועל אי הוודאות של הנתונים; </a:t>
          </a:r>
        </a:p>
        <a:p>
          <a:pPr marL="0" marR="0" lvl="0" indent="0" algn="ctr" defTabSz="914400" rtl="1" eaLnBrk="1" fontAlgn="base" latinLnBrk="0" hangingPunct="1">
            <a:lnSpc>
              <a:spcPct val="100000"/>
            </a:lnSpc>
            <a:spcBef>
              <a:spcPct val="0"/>
            </a:spcBef>
            <a:spcAft>
              <a:spcPct val="0"/>
            </a:spcAft>
            <a:buClrTx/>
            <a:buSzTx/>
            <a:buFontTx/>
            <a:buNone/>
            <a:tabLst/>
          </a:pPr>
          <a:r>
            <a:rPr kumimoji="0" lang="he-IL" b="0" i="0" u="none" strike="noStrike" cap="none" normalizeH="0" baseline="0" smtClean="0">
              <a:ln>
                <a:noFill/>
              </a:ln>
              <a:solidFill>
                <a:schemeClr val="tx1"/>
              </a:solidFill>
              <a:effectLst/>
              <a:latin typeface="Arial" pitchFamily="34" charset="0"/>
              <a:cs typeface="Arial" pitchFamily="34" charset="0"/>
            </a:rPr>
            <a:t>לפחות הבהרה שאין אפשרות להבטיח</a:t>
          </a:r>
        </a:p>
        <a:p>
          <a:pPr marL="0" marR="0" lvl="0" indent="0" algn="ctr" defTabSz="914400" rtl="1" eaLnBrk="1" fontAlgn="base" latinLnBrk="0" hangingPunct="1">
            <a:lnSpc>
              <a:spcPct val="100000"/>
            </a:lnSpc>
            <a:spcBef>
              <a:spcPct val="0"/>
            </a:spcBef>
            <a:spcAft>
              <a:spcPct val="0"/>
            </a:spcAft>
            <a:buClrTx/>
            <a:buSzTx/>
            <a:buFontTx/>
            <a:buNone/>
            <a:tabLst/>
          </a:pPr>
          <a:r>
            <a:rPr kumimoji="0" lang="he-IL" b="0" i="0" u="none" strike="noStrike" cap="none" normalizeH="0" baseline="0" smtClean="0">
              <a:ln>
                <a:noFill/>
              </a:ln>
              <a:solidFill>
                <a:schemeClr val="tx1"/>
              </a:solidFill>
              <a:effectLst/>
              <a:latin typeface="Arial" pitchFamily="34" charset="0"/>
              <a:cs typeface="Arial" pitchFamily="34" charset="0"/>
            </a:rPr>
            <a:t>הצלחה ו/או העדר סיבוכים </a:t>
          </a:r>
        </a:p>
        <a:p>
          <a:pPr marL="0" marR="0" lvl="0" indent="0" algn="ctr" defTabSz="914400" rtl="1" eaLnBrk="1" fontAlgn="base" latinLnBrk="0" hangingPunct="1">
            <a:lnSpc>
              <a:spcPct val="100000"/>
            </a:lnSpc>
            <a:spcBef>
              <a:spcPct val="0"/>
            </a:spcBef>
            <a:spcAft>
              <a:spcPct val="0"/>
            </a:spcAft>
            <a:buClrTx/>
            <a:buSzTx/>
            <a:buFontTx/>
            <a:buNone/>
            <a:tabLst/>
          </a:pPr>
          <a:endParaRPr kumimoji="0" lang="en-US" b="0"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endParaRPr kumimoji="0" lang="en-US" b="0" i="0" u="none" strike="noStrike" cap="none" normalizeH="0" baseline="0" smtClean="0">
            <a:ln>
              <a:noFill/>
            </a:ln>
            <a:solidFill>
              <a:schemeClr val="tx1"/>
            </a:solidFill>
            <a:effectLst/>
            <a:latin typeface="Arial" pitchFamily="34" charset="0"/>
            <a:cs typeface="Arial" pitchFamily="34" charset="0"/>
          </a:endParaRPr>
        </a:p>
      </dgm:t>
    </dgm:pt>
    <dgm:pt modelId="{6F5AD99D-AB73-45B2-A5D3-FBDC404A20F4}" type="parTrans" cxnId="{EF177259-3DEA-4D1D-9D48-FAB57DAB2B59}">
      <dgm:prSet/>
      <dgm:spPr/>
      <dgm:t>
        <a:bodyPr/>
        <a:lstStyle/>
        <a:p>
          <a:pPr rtl="1"/>
          <a:endParaRPr lang="he-IL"/>
        </a:p>
      </dgm:t>
    </dgm:pt>
    <dgm:pt modelId="{B7821104-9992-4460-A2B4-993DDDE2EE88}" type="sibTrans" cxnId="{EF177259-3DEA-4D1D-9D48-FAB57DAB2B59}">
      <dgm:prSet/>
      <dgm:spPr/>
      <dgm:t>
        <a:bodyPr/>
        <a:lstStyle/>
        <a:p>
          <a:pPr rtl="1"/>
          <a:endParaRPr lang="he-IL"/>
        </a:p>
      </dgm:t>
    </dgm:pt>
    <dgm:pt modelId="{689D5811-0E2E-4EDA-85C3-32DD5A897CF5}" type="pres">
      <dgm:prSet presAssocID="{F0BC52B2-6599-402F-92B1-72C7920632E4}" presName="Name0" presStyleCnt="0">
        <dgm:presLayoutVars>
          <dgm:dir/>
          <dgm:animLvl val="lvl"/>
          <dgm:resizeHandles val="exact"/>
        </dgm:presLayoutVars>
      </dgm:prSet>
      <dgm:spPr/>
    </dgm:pt>
    <dgm:pt modelId="{50515D72-AB33-488B-AE1A-521315ABBC87}" type="pres">
      <dgm:prSet presAssocID="{FCF84061-14FC-49D2-9D1A-E850998DA919}" presName="Name8" presStyleCnt="0"/>
      <dgm:spPr/>
    </dgm:pt>
    <dgm:pt modelId="{21B9F291-90F4-4262-8A3C-9BD2072B5B16}" type="pres">
      <dgm:prSet presAssocID="{FCF84061-14FC-49D2-9D1A-E850998DA919}" presName="level" presStyleLbl="node1" presStyleIdx="0" presStyleCnt="3" custLinFactNeighborX="1306" custLinFactNeighborY="-1957">
        <dgm:presLayoutVars>
          <dgm:chMax val="1"/>
          <dgm:bulletEnabled val="1"/>
        </dgm:presLayoutVars>
      </dgm:prSet>
      <dgm:spPr/>
      <dgm:t>
        <a:bodyPr/>
        <a:lstStyle/>
        <a:p>
          <a:pPr rtl="1"/>
          <a:endParaRPr lang="he-IL"/>
        </a:p>
      </dgm:t>
    </dgm:pt>
    <dgm:pt modelId="{0887955D-5AB0-4778-BE30-BF24A4BA084A}" type="pres">
      <dgm:prSet presAssocID="{FCF84061-14FC-49D2-9D1A-E850998DA919}" presName="levelTx" presStyleLbl="revTx" presStyleIdx="0" presStyleCnt="0">
        <dgm:presLayoutVars>
          <dgm:chMax val="1"/>
          <dgm:bulletEnabled val="1"/>
        </dgm:presLayoutVars>
      </dgm:prSet>
      <dgm:spPr/>
      <dgm:t>
        <a:bodyPr/>
        <a:lstStyle/>
        <a:p>
          <a:pPr rtl="1"/>
          <a:endParaRPr lang="he-IL"/>
        </a:p>
      </dgm:t>
    </dgm:pt>
    <dgm:pt modelId="{8EE377A4-EECA-4462-BCB2-B383F97D25E0}" type="pres">
      <dgm:prSet presAssocID="{B9531C42-6873-4671-9071-73C4C8E1C15C}" presName="Name8" presStyleCnt="0"/>
      <dgm:spPr/>
    </dgm:pt>
    <dgm:pt modelId="{13FFFB08-FFFA-4581-B6DE-918F566E153D}" type="pres">
      <dgm:prSet presAssocID="{B9531C42-6873-4671-9071-73C4C8E1C15C}" presName="level" presStyleLbl="node1" presStyleIdx="1" presStyleCnt="3" custScaleX="119747">
        <dgm:presLayoutVars>
          <dgm:chMax val="1"/>
          <dgm:bulletEnabled val="1"/>
        </dgm:presLayoutVars>
      </dgm:prSet>
      <dgm:spPr/>
      <dgm:t>
        <a:bodyPr/>
        <a:lstStyle/>
        <a:p>
          <a:pPr rtl="1"/>
          <a:endParaRPr lang="he-IL"/>
        </a:p>
      </dgm:t>
    </dgm:pt>
    <dgm:pt modelId="{4E9C5852-9696-4CEC-B846-3D6EE8184C4B}" type="pres">
      <dgm:prSet presAssocID="{B9531C42-6873-4671-9071-73C4C8E1C15C}" presName="levelTx" presStyleLbl="revTx" presStyleIdx="0" presStyleCnt="0">
        <dgm:presLayoutVars>
          <dgm:chMax val="1"/>
          <dgm:bulletEnabled val="1"/>
        </dgm:presLayoutVars>
      </dgm:prSet>
      <dgm:spPr/>
      <dgm:t>
        <a:bodyPr/>
        <a:lstStyle/>
        <a:p>
          <a:pPr rtl="1"/>
          <a:endParaRPr lang="he-IL"/>
        </a:p>
      </dgm:t>
    </dgm:pt>
    <dgm:pt modelId="{8F2C7462-833C-47A3-837B-C9F4E2FC2864}" type="pres">
      <dgm:prSet presAssocID="{A09D78CC-BB9E-459F-BADD-90C7F35E3ADB}" presName="Name8" presStyleCnt="0"/>
      <dgm:spPr/>
    </dgm:pt>
    <dgm:pt modelId="{07F1FC28-7608-4555-B486-2F48558B797A}" type="pres">
      <dgm:prSet presAssocID="{A09D78CC-BB9E-459F-BADD-90C7F35E3ADB}" presName="level" presStyleLbl="node1" presStyleIdx="2" presStyleCnt="3">
        <dgm:presLayoutVars>
          <dgm:chMax val="1"/>
          <dgm:bulletEnabled val="1"/>
        </dgm:presLayoutVars>
      </dgm:prSet>
      <dgm:spPr/>
      <dgm:t>
        <a:bodyPr/>
        <a:lstStyle/>
        <a:p>
          <a:pPr rtl="1"/>
          <a:endParaRPr lang="he-IL"/>
        </a:p>
      </dgm:t>
    </dgm:pt>
    <dgm:pt modelId="{0E19799E-C7F1-45A7-AB10-5BDDBD48F1E1}" type="pres">
      <dgm:prSet presAssocID="{A09D78CC-BB9E-459F-BADD-90C7F35E3ADB}" presName="levelTx" presStyleLbl="revTx" presStyleIdx="0" presStyleCnt="0">
        <dgm:presLayoutVars>
          <dgm:chMax val="1"/>
          <dgm:bulletEnabled val="1"/>
        </dgm:presLayoutVars>
      </dgm:prSet>
      <dgm:spPr/>
      <dgm:t>
        <a:bodyPr/>
        <a:lstStyle/>
        <a:p>
          <a:pPr rtl="1"/>
          <a:endParaRPr lang="he-IL"/>
        </a:p>
      </dgm:t>
    </dgm:pt>
  </dgm:ptLst>
  <dgm:cxnLst>
    <dgm:cxn modelId="{A16EAA1B-6B05-45BD-9A48-0CB9C9EF1B92}" type="presOf" srcId="{FCF84061-14FC-49D2-9D1A-E850998DA919}" destId="{21B9F291-90F4-4262-8A3C-9BD2072B5B16}" srcOrd="0" destOrd="0" presId="urn:microsoft.com/office/officeart/2005/8/layout/pyramid1"/>
    <dgm:cxn modelId="{48CC30D0-A324-437D-BDF3-932B90B3B041}" type="presOf" srcId="{A09D78CC-BB9E-459F-BADD-90C7F35E3ADB}" destId="{07F1FC28-7608-4555-B486-2F48558B797A}" srcOrd="0" destOrd="0" presId="urn:microsoft.com/office/officeart/2005/8/layout/pyramid1"/>
    <dgm:cxn modelId="{B99425F8-D62B-462A-8257-E7320C3D3F8C}" srcId="{F0BC52B2-6599-402F-92B1-72C7920632E4}" destId="{FCF84061-14FC-49D2-9D1A-E850998DA919}" srcOrd="0" destOrd="0" parTransId="{81C59FDE-A686-4704-9D7B-8BDA0292A1AD}" sibTransId="{D000A19B-3816-4E08-B3A4-09345F777184}"/>
    <dgm:cxn modelId="{F2414FAF-0CD0-4C35-BB9A-5508FF7D1797}" type="presOf" srcId="{B9531C42-6873-4671-9071-73C4C8E1C15C}" destId="{4E9C5852-9696-4CEC-B846-3D6EE8184C4B}" srcOrd="1" destOrd="0" presId="urn:microsoft.com/office/officeart/2005/8/layout/pyramid1"/>
    <dgm:cxn modelId="{EF177259-3DEA-4D1D-9D48-FAB57DAB2B59}" srcId="{F0BC52B2-6599-402F-92B1-72C7920632E4}" destId="{A09D78CC-BB9E-459F-BADD-90C7F35E3ADB}" srcOrd="2" destOrd="0" parTransId="{6F5AD99D-AB73-45B2-A5D3-FBDC404A20F4}" sibTransId="{B7821104-9992-4460-A2B4-993DDDE2EE88}"/>
    <dgm:cxn modelId="{7207FA46-5CB9-411E-A06C-1CC72A14C03C}" type="presOf" srcId="{A09D78CC-BB9E-459F-BADD-90C7F35E3ADB}" destId="{0E19799E-C7F1-45A7-AB10-5BDDBD48F1E1}" srcOrd="1" destOrd="0" presId="urn:microsoft.com/office/officeart/2005/8/layout/pyramid1"/>
    <dgm:cxn modelId="{15987D5B-8261-4BC3-A13C-FC8B14CA10E6}" srcId="{F0BC52B2-6599-402F-92B1-72C7920632E4}" destId="{B9531C42-6873-4671-9071-73C4C8E1C15C}" srcOrd="1" destOrd="0" parTransId="{080D5DC5-CA03-4355-B032-4FBDF833F595}" sibTransId="{B2FDD947-100B-487D-9EFD-E463360BC6A2}"/>
    <dgm:cxn modelId="{41458517-326D-4305-ACDF-652701B92824}" type="presOf" srcId="{F0BC52B2-6599-402F-92B1-72C7920632E4}" destId="{689D5811-0E2E-4EDA-85C3-32DD5A897CF5}" srcOrd="0" destOrd="0" presId="urn:microsoft.com/office/officeart/2005/8/layout/pyramid1"/>
    <dgm:cxn modelId="{EEFF479A-4C1B-4E7F-8FEC-85A8A87D3167}" type="presOf" srcId="{B9531C42-6873-4671-9071-73C4C8E1C15C}" destId="{13FFFB08-FFFA-4581-B6DE-918F566E153D}" srcOrd="0" destOrd="0" presId="urn:microsoft.com/office/officeart/2005/8/layout/pyramid1"/>
    <dgm:cxn modelId="{55B8E3E0-FE2A-4ADB-AAB5-B3C66DFD6057}" type="presOf" srcId="{FCF84061-14FC-49D2-9D1A-E850998DA919}" destId="{0887955D-5AB0-4778-BE30-BF24A4BA084A}" srcOrd="1" destOrd="0" presId="urn:microsoft.com/office/officeart/2005/8/layout/pyramid1"/>
    <dgm:cxn modelId="{EEA073F2-E811-43DF-981E-31E4E54109B7}" type="presParOf" srcId="{689D5811-0E2E-4EDA-85C3-32DD5A897CF5}" destId="{50515D72-AB33-488B-AE1A-521315ABBC87}" srcOrd="0" destOrd="0" presId="urn:microsoft.com/office/officeart/2005/8/layout/pyramid1"/>
    <dgm:cxn modelId="{AFEA3C93-6C78-4845-AE52-16AE26CE592E}" type="presParOf" srcId="{50515D72-AB33-488B-AE1A-521315ABBC87}" destId="{21B9F291-90F4-4262-8A3C-9BD2072B5B16}" srcOrd="0" destOrd="0" presId="urn:microsoft.com/office/officeart/2005/8/layout/pyramid1"/>
    <dgm:cxn modelId="{DDECE0A6-625D-4A89-8EAA-3D0197DD3E9E}" type="presParOf" srcId="{50515D72-AB33-488B-AE1A-521315ABBC87}" destId="{0887955D-5AB0-4778-BE30-BF24A4BA084A}" srcOrd="1" destOrd="0" presId="urn:microsoft.com/office/officeart/2005/8/layout/pyramid1"/>
    <dgm:cxn modelId="{F6C2B93B-09BA-4C24-87CE-5E6D71928C0B}" type="presParOf" srcId="{689D5811-0E2E-4EDA-85C3-32DD5A897CF5}" destId="{8EE377A4-EECA-4462-BCB2-B383F97D25E0}" srcOrd="1" destOrd="0" presId="urn:microsoft.com/office/officeart/2005/8/layout/pyramid1"/>
    <dgm:cxn modelId="{A7EA5BC5-3EE9-4B28-BB34-24712C1AF04C}" type="presParOf" srcId="{8EE377A4-EECA-4462-BCB2-B383F97D25E0}" destId="{13FFFB08-FFFA-4581-B6DE-918F566E153D}" srcOrd="0" destOrd="0" presId="urn:microsoft.com/office/officeart/2005/8/layout/pyramid1"/>
    <dgm:cxn modelId="{900F2724-C862-4FE5-9BA0-C581E5F1724D}" type="presParOf" srcId="{8EE377A4-EECA-4462-BCB2-B383F97D25E0}" destId="{4E9C5852-9696-4CEC-B846-3D6EE8184C4B}" srcOrd="1" destOrd="0" presId="urn:microsoft.com/office/officeart/2005/8/layout/pyramid1"/>
    <dgm:cxn modelId="{D0E10EC7-5732-48F0-AA9B-E38F0293000F}" type="presParOf" srcId="{689D5811-0E2E-4EDA-85C3-32DD5A897CF5}" destId="{8F2C7462-833C-47A3-837B-C9F4E2FC2864}" srcOrd="2" destOrd="0" presId="urn:microsoft.com/office/officeart/2005/8/layout/pyramid1"/>
    <dgm:cxn modelId="{C3B467C7-DC58-431B-AFC3-8184D3217069}" type="presParOf" srcId="{8F2C7462-833C-47A3-837B-C9F4E2FC2864}" destId="{07F1FC28-7608-4555-B486-2F48558B797A}" srcOrd="0" destOrd="0" presId="urn:microsoft.com/office/officeart/2005/8/layout/pyramid1"/>
    <dgm:cxn modelId="{1160215A-E391-4158-A790-96565AC5A952}" type="presParOf" srcId="{8F2C7462-833C-47A3-837B-C9F4E2FC2864}" destId="{0E19799E-C7F1-45A7-AB10-5BDDBD48F1E1}"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A69E57A-85E0-4E85-ACAC-98EF02E9635A}" type="doc">
      <dgm:prSet loTypeId="urn:microsoft.com/office/officeart/2005/8/layout/pyramid1" loCatId="pyramid" qsTypeId="urn:microsoft.com/office/officeart/2005/8/quickstyle/simple1" qsCatId="simple" csTypeId="urn:microsoft.com/office/officeart/2005/8/colors/accent1_2" csCatId="accent1" phldr="1"/>
      <dgm:spPr/>
    </dgm:pt>
    <dgm:pt modelId="{899874D8-E784-4543-97EF-0328A04B0BD9}">
      <dgm:prSet custT="1"/>
      <dgm:spPr>
        <a:solidFill>
          <a:srgbClr val="FF99FF"/>
        </a:solidFill>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he-IL" sz="2000" b="1" i="0" u="none" strike="noStrike" cap="none" normalizeH="0" baseline="0" dirty="0" smtClean="0">
              <a:ln>
                <a:noFill/>
              </a:ln>
              <a:solidFill>
                <a:schemeClr val="tx1"/>
              </a:solidFill>
              <a:effectLst/>
              <a:latin typeface="Arial" pitchFamily="34" charset="0"/>
              <a:cs typeface="Arial" pitchFamily="34" charset="0"/>
            </a:rPr>
            <a:t>מימוש האוטונומיה:</a:t>
          </a:r>
        </a:p>
        <a:p>
          <a:pPr marL="0" marR="0" lvl="0" indent="0" algn="ctr" defTabSz="914400" rtl="1" eaLnBrk="1" fontAlgn="base" latinLnBrk="0" hangingPunct="1">
            <a:lnSpc>
              <a:spcPct val="100000"/>
            </a:lnSpc>
            <a:spcBef>
              <a:spcPct val="0"/>
            </a:spcBef>
            <a:spcAft>
              <a:spcPct val="0"/>
            </a:spcAft>
            <a:buClrTx/>
            <a:buSzTx/>
            <a:buFontTx/>
            <a:buNone/>
            <a:tabLst/>
          </a:pPr>
          <a:r>
            <a:rPr kumimoji="0" lang="he-IL" sz="2000" b="0" i="0" u="none" strike="noStrike" cap="none" normalizeH="0" baseline="0" dirty="0" smtClean="0">
              <a:ln>
                <a:noFill/>
              </a:ln>
              <a:solidFill>
                <a:schemeClr val="tx1"/>
              </a:solidFill>
              <a:effectLst/>
              <a:latin typeface="Arial" pitchFamily="34" charset="0"/>
              <a:cs typeface="Arial" pitchFamily="34" charset="0"/>
            </a:rPr>
            <a:t>כשיש ברירה, רצון ויכולת לעשות את הבחירה</a:t>
          </a:r>
        </a:p>
        <a:p>
          <a:pPr marL="0" marR="0" lvl="0" indent="0" algn="ctr" defTabSz="914400" rtl="1" eaLnBrk="1" fontAlgn="base" latinLnBrk="0" hangingPunct="1">
            <a:lnSpc>
              <a:spcPct val="100000"/>
            </a:lnSpc>
            <a:spcBef>
              <a:spcPct val="0"/>
            </a:spcBef>
            <a:spcAft>
              <a:spcPct val="0"/>
            </a:spcAft>
            <a:buClrTx/>
            <a:buSzTx/>
            <a:buFontTx/>
            <a:buNone/>
            <a:tabLst/>
          </a:pPr>
          <a:r>
            <a:rPr kumimoji="0" lang="he-IL" sz="2000" b="0" i="0" u="none" strike="noStrike" cap="none" normalizeH="0" baseline="0" dirty="0" smtClean="0">
              <a:ln>
                <a:noFill/>
              </a:ln>
              <a:solidFill>
                <a:schemeClr val="tx1"/>
              </a:solidFill>
              <a:effectLst/>
              <a:latin typeface="Arial" pitchFamily="34" charset="0"/>
              <a:cs typeface="Arial" pitchFamily="34" charset="0"/>
            </a:rPr>
            <a:t>- כל מידע נוסף הדרוש לו לגיבוש החלטה</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dgm:t>
    </dgm:pt>
    <dgm:pt modelId="{837056E1-3D42-42E8-9135-74CCC90041B2}" type="parTrans" cxnId="{B2981945-07D8-44B3-8FD5-867C685D34D7}">
      <dgm:prSet/>
      <dgm:spPr/>
      <dgm:t>
        <a:bodyPr/>
        <a:lstStyle/>
        <a:p>
          <a:pPr rtl="1"/>
          <a:endParaRPr lang="he-IL"/>
        </a:p>
      </dgm:t>
    </dgm:pt>
    <dgm:pt modelId="{F879AFFE-9A77-43DB-B601-434E2CD795F9}" type="sibTrans" cxnId="{B2981945-07D8-44B3-8FD5-867C685D34D7}">
      <dgm:prSet/>
      <dgm:spPr/>
      <dgm:t>
        <a:bodyPr/>
        <a:lstStyle/>
        <a:p>
          <a:pPr rtl="1"/>
          <a:endParaRPr lang="he-IL"/>
        </a:p>
      </dgm:t>
    </dgm:pt>
    <dgm:pt modelId="{2E011284-0BA4-4CA2-A5FF-DF2834427F59}">
      <dgm:prSet custT="1"/>
      <dgm:spPr>
        <a:solidFill>
          <a:srgbClr val="FF99FF"/>
        </a:solidFill>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he-IL" sz="13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he-IL" sz="1400" b="1" i="0" u="none" strike="noStrike" cap="none" normalizeH="0" baseline="0" dirty="0" smtClean="0">
              <a:ln>
                <a:noFill/>
              </a:ln>
              <a:solidFill>
                <a:schemeClr val="tx1"/>
              </a:solidFill>
              <a:effectLst/>
              <a:latin typeface="Arial" pitchFamily="34" charset="0"/>
              <a:cs typeface="Arial" pitchFamily="34" charset="0"/>
            </a:rPr>
            <a:t>כשיש </a:t>
          </a:r>
          <a:r>
            <a:rPr kumimoji="0" lang="he-IL" sz="1400" b="1" i="0" u="none" strike="noStrike" cap="none" normalizeH="0" baseline="0" dirty="0" smtClean="0">
              <a:ln>
                <a:noFill/>
              </a:ln>
              <a:solidFill>
                <a:schemeClr val="tx1"/>
              </a:solidFill>
              <a:effectLst/>
              <a:latin typeface="Arial" pitchFamily="34" charset="0"/>
              <a:cs typeface="Arial" pitchFamily="34" charset="0"/>
              <a:hlinkClick xmlns:r="http://schemas.openxmlformats.org/officeDocument/2006/relationships" r:id="" action="ppaction://noaction"/>
            </a:rPr>
            <a:t>ברירה מהותית</a:t>
          </a:r>
          <a:r>
            <a:rPr kumimoji="0" lang="he-IL" sz="1400" b="0" i="0" u="none" strike="noStrike" cap="none" normalizeH="0" baseline="0" dirty="0" smtClean="0">
              <a:ln>
                <a:noFill/>
              </a:ln>
              <a:solidFill>
                <a:schemeClr val="tx1"/>
              </a:solidFill>
              <a:effectLst/>
              <a:latin typeface="Arial" pitchFamily="34" charset="0"/>
              <a:cs typeface="Arial" pitchFamily="34" charset="0"/>
              <a:hlinkClick xmlns:r="http://schemas.openxmlformats.org/officeDocument/2006/relationships" r:id="" action="ppaction://noaction"/>
            </a:rPr>
            <a:t> </a:t>
          </a:r>
          <a:r>
            <a:rPr kumimoji="0" lang="he-IL" sz="1400" b="0" i="0" u="none" strike="noStrike" cap="none" normalizeH="0" baseline="0" dirty="0" smtClean="0">
              <a:ln>
                <a:noFill/>
              </a:ln>
              <a:solidFill>
                <a:schemeClr val="tx1"/>
              </a:solidFill>
              <a:effectLst/>
              <a:latin typeface="Arial" pitchFamily="34" charset="0"/>
              <a:cs typeface="Arial" pitchFamily="34" charset="0"/>
            </a:rPr>
            <a:t>–</a:t>
          </a:r>
        </a:p>
        <a:p>
          <a:pPr marL="0" marR="0" lvl="0" indent="0" algn="ctr" defTabSz="914400" rtl="1" eaLnBrk="1" fontAlgn="base" latinLnBrk="0" hangingPunct="1">
            <a:lnSpc>
              <a:spcPct val="100000"/>
            </a:lnSpc>
            <a:spcBef>
              <a:spcPct val="0"/>
            </a:spcBef>
            <a:spcAft>
              <a:spcPct val="0"/>
            </a:spcAft>
            <a:buClrTx/>
            <a:buSzTx/>
            <a:buFontTx/>
            <a:buNone/>
            <a:tabLst/>
          </a:pPr>
          <a:r>
            <a:rPr kumimoji="0" lang="he-IL" sz="1400" b="0" i="0" u="none" strike="noStrike" cap="none" normalizeH="0" baseline="0" dirty="0" smtClean="0">
              <a:ln>
                <a:noFill/>
              </a:ln>
              <a:solidFill>
                <a:schemeClr val="tx1"/>
              </a:solidFill>
              <a:effectLst/>
              <a:latin typeface="Arial" pitchFamily="34" charset="0"/>
              <a:cs typeface="Arial" pitchFamily="34" charset="0"/>
            </a:rPr>
            <a:t>גם מידע </a:t>
          </a:r>
          <a:r>
            <a:rPr kumimoji="0" lang="he-IL" sz="1600" b="0" i="0" u="none" strike="noStrike" cap="none" normalizeH="0" baseline="0" dirty="0" smtClean="0">
              <a:ln>
                <a:noFill/>
              </a:ln>
              <a:solidFill>
                <a:schemeClr val="tx1"/>
              </a:solidFill>
              <a:effectLst/>
              <a:latin typeface="Arial" pitchFamily="34" charset="0"/>
              <a:cs typeface="Arial" pitchFamily="34" charset="0"/>
            </a:rPr>
            <a:t>על</a:t>
          </a:r>
          <a:r>
            <a:rPr kumimoji="0" lang="he-IL" sz="1400" b="0" i="0" u="none" strike="noStrike" cap="none" normalizeH="0" baseline="0" dirty="0" smtClean="0">
              <a:ln>
                <a:noFill/>
              </a:ln>
              <a:solidFill>
                <a:schemeClr val="tx1"/>
              </a:solidFill>
              <a:effectLst/>
              <a:latin typeface="Arial" pitchFamily="34" charset="0"/>
              <a:cs typeface="Arial" pitchFamily="34" charset="0"/>
            </a:rPr>
            <a:t> עצם קיום חלופות והשלכותיהן על חייו </a:t>
          </a:r>
        </a:p>
        <a:p>
          <a:pPr marL="0" marR="0" lvl="0" indent="0" algn="ctr" defTabSz="914400" rtl="1" eaLnBrk="1" fontAlgn="base" latinLnBrk="0" hangingPunct="1">
            <a:lnSpc>
              <a:spcPct val="100000"/>
            </a:lnSpc>
            <a:spcBef>
              <a:spcPct val="0"/>
            </a:spcBef>
            <a:spcAft>
              <a:spcPct val="0"/>
            </a:spcAft>
            <a:buClrTx/>
            <a:buSzTx/>
            <a:buFontTx/>
            <a:buNone/>
            <a:tabLst/>
          </a:pPr>
          <a:r>
            <a:rPr kumimoji="0" lang="he-IL" sz="1400" b="0" i="0" u="none" strike="noStrike" cap="none" normalizeH="0" baseline="0" dirty="0" smtClean="0">
              <a:ln>
                <a:noFill/>
              </a:ln>
              <a:solidFill>
                <a:schemeClr val="tx1"/>
              </a:solidFill>
              <a:effectLst/>
              <a:latin typeface="Arial" pitchFamily="34" charset="0"/>
              <a:cs typeface="Arial" pitchFamily="34" charset="0"/>
            </a:rPr>
            <a:t>+ הבהרת הליך בחירת הדרך הטיפולית</a:t>
          </a:r>
        </a:p>
        <a:p>
          <a:pPr marL="0" marR="0" lvl="0" indent="0" algn="ctr" defTabSz="914400" rtl="1" eaLnBrk="1" fontAlgn="base" latinLnBrk="0" hangingPunct="1">
            <a:lnSpc>
              <a:spcPct val="100000"/>
            </a:lnSpc>
            <a:spcBef>
              <a:spcPct val="0"/>
            </a:spcBef>
            <a:spcAft>
              <a:spcPct val="0"/>
            </a:spcAft>
            <a:buClrTx/>
            <a:buSzTx/>
            <a:buFontTx/>
            <a:buNone/>
            <a:tabLst/>
          </a:pPr>
          <a:r>
            <a:rPr kumimoji="0" lang="he-IL" sz="1400" b="0" i="0" u="none" strike="noStrike" cap="none" normalizeH="0" baseline="0" dirty="0" smtClean="0">
              <a:ln>
                <a:noFill/>
              </a:ln>
              <a:solidFill>
                <a:schemeClr val="tx1"/>
              </a:solidFill>
              <a:effectLst/>
              <a:latin typeface="Arial" pitchFamily="34" charset="0"/>
              <a:cs typeface="Arial" pitchFamily="34" charset="0"/>
            </a:rPr>
            <a:t>במקרה של סיכונים מהותיים –</a:t>
          </a:r>
        </a:p>
        <a:p>
          <a:pPr marL="0" marR="0" lvl="0" indent="0" algn="ctr" defTabSz="914400" rtl="1" eaLnBrk="1" fontAlgn="base" latinLnBrk="0" hangingPunct="1">
            <a:lnSpc>
              <a:spcPct val="100000"/>
            </a:lnSpc>
            <a:spcBef>
              <a:spcPct val="0"/>
            </a:spcBef>
            <a:spcAft>
              <a:spcPct val="0"/>
            </a:spcAft>
            <a:buClrTx/>
            <a:buSzTx/>
            <a:buFontTx/>
            <a:buNone/>
            <a:tabLst/>
          </a:pPr>
          <a:r>
            <a:rPr kumimoji="0" lang="he-IL" sz="1400" b="0" i="0" u="none" strike="noStrike" cap="none" normalizeH="0" baseline="0" dirty="0" smtClean="0">
              <a:ln>
                <a:noFill/>
              </a:ln>
              <a:solidFill>
                <a:schemeClr val="tx1"/>
              </a:solidFill>
              <a:effectLst/>
              <a:latin typeface="Arial" pitchFamily="34" charset="0"/>
              <a:cs typeface="Arial" pitchFamily="34" charset="0"/>
            </a:rPr>
            <a:t>מידע עליהם ועל השיקולים בעד ונגד האפשרויות השונות</a:t>
          </a:r>
          <a:endParaRPr kumimoji="0" lang="en-US" sz="14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dgm:t>
    </dgm:pt>
    <dgm:pt modelId="{23B1A845-3F02-4082-85CC-40438E382EE1}" type="parTrans" cxnId="{386FEF77-CA39-463B-B2D9-A4793F08B893}">
      <dgm:prSet/>
      <dgm:spPr/>
      <dgm:t>
        <a:bodyPr/>
        <a:lstStyle/>
        <a:p>
          <a:pPr rtl="1"/>
          <a:endParaRPr lang="he-IL"/>
        </a:p>
      </dgm:t>
    </dgm:pt>
    <dgm:pt modelId="{91C85546-1B2B-4D7F-AE4F-A35AE3DC4331}" type="sibTrans" cxnId="{386FEF77-CA39-463B-B2D9-A4793F08B893}">
      <dgm:prSet/>
      <dgm:spPr/>
      <dgm:t>
        <a:bodyPr/>
        <a:lstStyle/>
        <a:p>
          <a:pPr rtl="1"/>
          <a:endParaRPr lang="he-IL"/>
        </a:p>
      </dgm:t>
    </dgm:pt>
    <dgm:pt modelId="{7BC168FB-63A8-44B9-A3AA-7E059166F14F}">
      <dgm:prSet custT="1"/>
      <dgm:spPr>
        <a:solidFill>
          <a:srgbClr val="FF99FF"/>
        </a:solidFill>
      </dgm:spPr>
      <dgm:t>
        <a:body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he-IL"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endParaRPr kumimoji="0" lang="he-IL"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he-IL" sz="1400" b="0" i="0" u="none" strike="noStrike" cap="none" normalizeH="0" baseline="0" dirty="0" smtClean="0">
              <a:ln>
                <a:noFill/>
              </a:ln>
              <a:solidFill>
                <a:schemeClr val="tx1"/>
              </a:solidFill>
              <a:effectLst/>
              <a:latin typeface="Arial" pitchFamily="34" charset="0"/>
              <a:cs typeface="Arial" pitchFamily="34" charset="0"/>
            </a:rPr>
            <a:t>מידע על </a:t>
          </a:r>
          <a:r>
            <a:rPr kumimoji="0" lang="he-IL" sz="1400" b="1" i="0" u="none" strike="noStrike" cap="none" normalizeH="0" baseline="0" dirty="0" smtClean="0">
              <a:ln>
                <a:noFill/>
              </a:ln>
              <a:solidFill>
                <a:schemeClr val="tx1"/>
              </a:solidFill>
              <a:effectLst/>
              <a:latin typeface="Arial" pitchFamily="34" charset="0"/>
              <a:cs typeface="Arial" pitchFamily="34" charset="0"/>
            </a:rPr>
            <a:t>מגבלות הטיפול</a:t>
          </a:r>
        </a:p>
        <a:p>
          <a:pPr marL="0" marR="0" lvl="0" indent="0" algn="ctr" defTabSz="914400" rtl="1" eaLnBrk="1" fontAlgn="base" latinLnBrk="0" hangingPunct="1">
            <a:lnSpc>
              <a:spcPct val="100000"/>
            </a:lnSpc>
            <a:spcBef>
              <a:spcPct val="0"/>
            </a:spcBef>
            <a:spcAft>
              <a:spcPct val="0"/>
            </a:spcAft>
            <a:buClrTx/>
            <a:buSzTx/>
            <a:buFontTx/>
            <a:buNone/>
            <a:tabLst/>
          </a:pPr>
          <a:r>
            <a:rPr kumimoji="0" lang="he-IL" sz="1400" b="0" i="0" u="none" strike="noStrike" cap="none" normalizeH="0" baseline="0" dirty="0" smtClean="0">
              <a:ln>
                <a:noFill/>
              </a:ln>
              <a:solidFill>
                <a:schemeClr val="tx1"/>
              </a:solidFill>
              <a:effectLst/>
              <a:latin typeface="Arial" pitchFamily="34" charset="0"/>
              <a:cs typeface="Arial" pitchFamily="34" charset="0"/>
            </a:rPr>
            <a:t>ועל אי הוודאות של הנתונים; </a:t>
          </a:r>
        </a:p>
        <a:p>
          <a:pPr marL="0" marR="0" lvl="0" indent="0" algn="ctr" defTabSz="914400" rtl="1" eaLnBrk="1" fontAlgn="base" latinLnBrk="0" hangingPunct="1">
            <a:lnSpc>
              <a:spcPct val="100000"/>
            </a:lnSpc>
            <a:spcBef>
              <a:spcPct val="0"/>
            </a:spcBef>
            <a:spcAft>
              <a:spcPct val="0"/>
            </a:spcAft>
            <a:buClrTx/>
            <a:buSzTx/>
            <a:buFontTx/>
            <a:buNone/>
            <a:tabLst/>
          </a:pPr>
          <a:r>
            <a:rPr kumimoji="0" lang="he-IL" sz="1400" b="0" i="0" u="none" strike="noStrike" cap="none" normalizeH="0" baseline="0" dirty="0" smtClean="0">
              <a:ln>
                <a:noFill/>
              </a:ln>
              <a:solidFill>
                <a:schemeClr val="tx1"/>
              </a:solidFill>
              <a:effectLst/>
              <a:latin typeface="Arial" pitchFamily="34" charset="0"/>
              <a:cs typeface="Arial" pitchFamily="34" charset="0"/>
            </a:rPr>
            <a:t>לפחות הבהרה שאין אפשרות להבטיח</a:t>
          </a:r>
        </a:p>
        <a:p>
          <a:pPr marL="0" marR="0" lvl="0" indent="0" algn="ctr" defTabSz="914400" rtl="1" eaLnBrk="1" fontAlgn="base" latinLnBrk="0" hangingPunct="1">
            <a:lnSpc>
              <a:spcPct val="100000"/>
            </a:lnSpc>
            <a:spcBef>
              <a:spcPct val="0"/>
            </a:spcBef>
            <a:spcAft>
              <a:spcPct val="0"/>
            </a:spcAft>
            <a:buClrTx/>
            <a:buSzTx/>
            <a:buFontTx/>
            <a:buNone/>
            <a:tabLst/>
          </a:pPr>
          <a:r>
            <a:rPr kumimoji="0" lang="he-IL" sz="1400" b="0" i="0" u="none" strike="noStrike" cap="none" normalizeH="0" baseline="0" dirty="0" smtClean="0">
              <a:ln>
                <a:noFill/>
              </a:ln>
              <a:solidFill>
                <a:schemeClr val="tx1"/>
              </a:solidFill>
              <a:effectLst/>
              <a:latin typeface="Arial" pitchFamily="34" charset="0"/>
              <a:cs typeface="Arial" pitchFamily="34" charset="0"/>
            </a:rPr>
            <a:t>הצלחה ו/או העדר סיבוכים </a:t>
          </a:r>
        </a:p>
        <a:p>
          <a:pPr marL="0" marR="0" lvl="0" indent="0" algn="ctr" defTabSz="914400" rtl="1"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dgm:t>
    </dgm:pt>
    <dgm:pt modelId="{E85FB7B3-EA64-4DDB-A616-0680A0CE838D}" type="parTrans" cxnId="{7BBAA57D-B999-40DB-AA04-6D2A5D29AF92}">
      <dgm:prSet/>
      <dgm:spPr/>
      <dgm:t>
        <a:bodyPr/>
        <a:lstStyle/>
        <a:p>
          <a:pPr rtl="1"/>
          <a:endParaRPr lang="he-IL"/>
        </a:p>
      </dgm:t>
    </dgm:pt>
    <dgm:pt modelId="{09E42539-9BAA-4C24-8C21-E4A70C59A104}" type="sibTrans" cxnId="{7BBAA57D-B999-40DB-AA04-6D2A5D29AF92}">
      <dgm:prSet/>
      <dgm:spPr/>
      <dgm:t>
        <a:bodyPr/>
        <a:lstStyle/>
        <a:p>
          <a:pPr rtl="1"/>
          <a:endParaRPr lang="he-IL"/>
        </a:p>
      </dgm:t>
    </dgm:pt>
    <dgm:pt modelId="{63E0B4F6-339E-46B3-A2D9-EE2A329AE047}" type="pres">
      <dgm:prSet presAssocID="{AA69E57A-85E0-4E85-ACAC-98EF02E9635A}" presName="Name0" presStyleCnt="0">
        <dgm:presLayoutVars>
          <dgm:dir/>
          <dgm:animLvl val="lvl"/>
          <dgm:resizeHandles val="exact"/>
        </dgm:presLayoutVars>
      </dgm:prSet>
      <dgm:spPr/>
    </dgm:pt>
    <dgm:pt modelId="{FE06B889-64C5-4EBD-A1E8-C538BD7F32AC}" type="pres">
      <dgm:prSet presAssocID="{899874D8-E784-4543-97EF-0328A04B0BD9}" presName="Name8" presStyleCnt="0"/>
      <dgm:spPr/>
    </dgm:pt>
    <dgm:pt modelId="{9850CFBE-886A-463A-8633-7D116C24AFB4}" type="pres">
      <dgm:prSet presAssocID="{899874D8-E784-4543-97EF-0328A04B0BD9}" presName="level" presStyleLbl="node1" presStyleIdx="0" presStyleCnt="3" custScaleX="147369" custLinFactNeighborX="3717" custLinFactNeighborY="20041">
        <dgm:presLayoutVars>
          <dgm:chMax val="1"/>
          <dgm:bulletEnabled val="1"/>
        </dgm:presLayoutVars>
      </dgm:prSet>
      <dgm:spPr/>
      <dgm:t>
        <a:bodyPr/>
        <a:lstStyle/>
        <a:p>
          <a:pPr rtl="1"/>
          <a:endParaRPr lang="he-IL"/>
        </a:p>
      </dgm:t>
    </dgm:pt>
    <dgm:pt modelId="{AF23333C-FE59-43A3-8891-6862C772ABE6}" type="pres">
      <dgm:prSet presAssocID="{899874D8-E784-4543-97EF-0328A04B0BD9}" presName="levelTx" presStyleLbl="revTx" presStyleIdx="0" presStyleCnt="0">
        <dgm:presLayoutVars>
          <dgm:chMax val="1"/>
          <dgm:bulletEnabled val="1"/>
        </dgm:presLayoutVars>
      </dgm:prSet>
      <dgm:spPr/>
      <dgm:t>
        <a:bodyPr/>
        <a:lstStyle/>
        <a:p>
          <a:pPr rtl="1"/>
          <a:endParaRPr lang="he-IL"/>
        </a:p>
      </dgm:t>
    </dgm:pt>
    <dgm:pt modelId="{255D3BEC-64D9-4289-8378-2424355F6FC8}" type="pres">
      <dgm:prSet presAssocID="{2E011284-0BA4-4CA2-A5FF-DF2834427F59}" presName="Name8" presStyleCnt="0"/>
      <dgm:spPr/>
    </dgm:pt>
    <dgm:pt modelId="{5276ECE5-623D-413B-83E5-5243760D46DE}" type="pres">
      <dgm:prSet presAssocID="{2E011284-0BA4-4CA2-A5FF-DF2834427F59}" presName="level" presStyleLbl="node1" presStyleIdx="1" presStyleCnt="3" custScaleX="104215" custLinFactNeighborX="653" custLinFactNeighborY="9344">
        <dgm:presLayoutVars>
          <dgm:chMax val="1"/>
          <dgm:bulletEnabled val="1"/>
        </dgm:presLayoutVars>
      </dgm:prSet>
      <dgm:spPr/>
      <dgm:t>
        <a:bodyPr/>
        <a:lstStyle/>
        <a:p>
          <a:pPr rtl="1"/>
          <a:endParaRPr lang="he-IL"/>
        </a:p>
      </dgm:t>
    </dgm:pt>
    <dgm:pt modelId="{132A0874-8090-4A43-9388-AEE6CDAEB085}" type="pres">
      <dgm:prSet presAssocID="{2E011284-0BA4-4CA2-A5FF-DF2834427F59}" presName="levelTx" presStyleLbl="revTx" presStyleIdx="0" presStyleCnt="0">
        <dgm:presLayoutVars>
          <dgm:chMax val="1"/>
          <dgm:bulletEnabled val="1"/>
        </dgm:presLayoutVars>
      </dgm:prSet>
      <dgm:spPr/>
      <dgm:t>
        <a:bodyPr/>
        <a:lstStyle/>
        <a:p>
          <a:pPr rtl="1"/>
          <a:endParaRPr lang="he-IL"/>
        </a:p>
      </dgm:t>
    </dgm:pt>
    <dgm:pt modelId="{F5EE2BE7-9CEC-4FD7-9165-54016930252D}" type="pres">
      <dgm:prSet presAssocID="{7BC168FB-63A8-44B9-A3AA-7E059166F14F}" presName="Name8" presStyleCnt="0"/>
      <dgm:spPr/>
    </dgm:pt>
    <dgm:pt modelId="{86C40C07-763D-4C04-9276-0E8CEEEB3D7B}" type="pres">
      <dgm:prSet presAssocID="{7BC168FB-63A8-44B9-A3AA-7E059166F14F}" presName="level" presStyleLbl="node1" presStyleIdx="2" presStyleCnt="3" custScaleY="70349">
        <dgm:presLayoutVars>
          <dgm:chMax val="1"/>
          <dgm:bulletEnabled val="1"/>
        </dgm:presLayoutVars>
      </dgm:prSet>
      <dgm:spPr/>
      <dgm:t>
        <a:bodyPr/>
        <a:lstStyle/>
        <a:p>
          <a:pPr rtl="1"/>
          <a:endParaRPr lang="he-IL"/>
        </a:p>
      </dgm:t>
    </dgm:pt>
    <dgm:pt modelId="{3B5DC109-2C9B-49AB-94C1-7D329D725DAA}" type="pres">
      <dgm:prSet presAssocID="{7BC168FB-63A8-44B9-A3AA-7E059166F14F}" presName="levelTx" presStyleLbl="revTx" presStyleIdx="0" presStyleCnt="0">
        <dgm:presLayoutVars>
          <dgm:chMax val="1"/>
          <dgm:bulletEnabled val="1"/>
        </dgm:presLayoutVars>
      </dgm:prSet>
      <dgm:spPr/>
      <dgm:t>
        <a:bodyPr/>
        <a:lstStyle/>
        <a:p>
          <a:pPr rtl="1"/>
          <a:endParaRPr lang="he-IL"/>
        </a:p>
      </dgm:t>
    </dgm:pt>
  </dgm:ptLst>
  <dgm:cxnLst>
    <dgm:cxn modelId="{7BBAA57D-B999-40DB-AA04-6D2A5D29AF92}" srcId="{AA69E57A-85E0-4E85-ACAC-98EF02E9635A}" destId="{7BC168FB-63A8-44B9-A3AA-7E059166F14F}" srcOrd="2" destOrd="0" parTransId="{E85FB7B3-EA64-4DDB-A616-0680A0CE838D}" sibTransId="{09E42539-9BAA-4C24-8C21-E4A70C59A104}"/>
    <dgm:cxn modelId="{C7CD13D7-93E9-49C2-8A5B-EC19C2013BCE}" type="presOf" srcId="{7BC168FB-63A8-44B9-A3AA-7E059166F14F}" destId="{86C40C07-763D-4C04-9276-0E8CEEEB3D7B}" srcOrd="0" destOrd="0" presId="urn:microsoft.com/office/officeart/2005/8/layout/pyramid1"/>
    <dgm:cxn modelId="{386FEF77-CA39-463B-B2D9-A4793F08B893}" srcId="{AA69E57A-85E0-4E85-ACAC-98EF02E9635A}" destId="{2E011284-0BA4-4CA2-A5FF-DF2834427F59}" srcOrd="1" destOrd="0" parTransId="{23B1A845-3F02-4082-85CC-40438E382EE1}" sibTransId="{91C85546-1B2B-4D7F-AE4F-A35AE3DC4331}"/>
    <dgm:cxn modelId="{26609BE7-AA2B-4468-B6C2-1C7B45C12F39}" type="presOf" srcId="{899874D8-E784-4543-97EF-0328A04B0BD9}" destId="{AF23333C-FE59-43A3-8891-6862C772ABE6}" srcOrd="1" destOrd="0" presId="urn:microsoft.com/office/officeart/2005/8/layout/pyramid1"/>
    <dgm:cxn modelId="{A8FF093E-04D9-4DB4-83B9-66D02403CD4E}" type="presOf" srcId="{AA69E57A-85E0-4E85-ACAC-98EF02E9635A}" destId="{63E0B4F6-339E-46B3-A2D9-EE2A329AE047}" srcOrd="0" destOrd="0" presId="urn:microsoft.com/office/officeart/2005/8/layout/pyramid1"/>
    <dgm:cxn modelId="{655848F0-8E84-431E-B820-251C2EC2BF65}" type="presOf" srcId="{7BC168FB-63A8-44B9-A3AA-7E059166F14F}" destId="{3B5DC109-2C9B-49AB-94C1-7D329D725DAA}" srcOrd="1" destOrd="0" presId="urn:microsoft.com/office/officeart/2005/8/layout/pyramid1"/>
    <dgm:cxn modelId="{D54D80B4-CF0A-46EE-9035-AA814FF9A098}" type="presOf" srcId="{2E011284-0BA4-4CA2-A5FF-DF2834427F59}" destId="{5276ECE5-623D-413B-83E5-5243760D46DE}" srcOrd="0" destOrd="0" presId="urn:microsoft.com/office/officeart/2005/8/layout/pyramid1"/>
    <dgm:cxn modelId="{0FB1AC80-473B-44B4-889B-9AF7CFEAC30F}" type="presOf" srcId="{899874D8-E784-4543-97EF-0328A04B0BD9}" destId="{9850CFBE-886A-463A-8633-7D116C24AFB4}" srcOrd="0" destOrd="0" presId="urn:microsoft.com/office/officeart/2005/8/layout/pyramid1"/>
    <dgm:cxn modelId="{B2981945-07D8-44B3-8FD5-867C685D34D7}" srcId="{AA69E57A-85E0-4E85-ACAC-98EF02E9635A}" destId="{899874D8-E784-4543-97EF-0328A04B0BD9}" srcOrd="0" destOrd="0" parTransId="{837056E1-3D42-42E8-9135-74CCC90041B2}" sibTransId="{F879AFFE-9A77-43DB-B601-434E2CD795F9}"/>
    <dgm:cxn modelId="{7808393E-5937-465D-8B80-4B7B7281EF22}" type="presOf" srcId="{2E011284-0BA4-4CA2-A5FF-DF2834427F59}" destId="{132A0874-8090-4A43-9388-AEE6CDAEB085}" srcOrd="1" destOrd="0" presId="urn:microsoft.com/office/officeart/2005/8/layout/pyramid1"/>
    <dgm:cxn modelId="{0CBAA470-5E79-4822-9B24-B0B08B742997}" type="presParOf" srcId="{63E0B4F6-339E-46B3-A2D9-EE2A329AE047}" destId="{FE06B889-64C5-4EBD-A1E8-C538BD7F32AC}" srcOrd="0" destOrd="0" presId="urn:microsoft.com/office/officeart/2005/8/layout/pyramid1"/>
    <dgm:cxn modelId="{BD53F9A5-5C98-4E8E-8938-3E5156137E0E}" type="presParOf" srcId="{FE06B889-64C5-4EBD-A1E8-C538BD7F32AC}" destId="{9850CFBE-886A-463A-8633-7D116C24AFB4}" srcOrd="0" destOrd="0" presId="urn:microsoft.com/office/officeart/2005/8/layout/pyramid1"/>
    <dgm:cxn modelId="{229EC0F7-7E92-4FB8-8931-CE6A07BD46F5}" type="presParOf" srcId="{FE06B889-64C5-4EBD-A1E8-C538BD7F32AC}" destId="{AF23333C-FE59-43A3-8891-6862C772ABE6}" srcOrd="1" destOrd="0" presId="urn:microsoft.com/office/officeart/2005/8/layout/pyramid1"/>
    <dgm:cxn modelId="{1745FBC8-2FC4-49F2-9805-26845AC809B6}" type="presParOf" srcId="{63E0B4F6-339E-46B3-A2D9-EE2A329AE047}" destId="{255D3BEC-64D9-4289-8378-2424355F6FC8}" srcOrd="1" destOrd="0" presId="urn:microsoft.com/office/officeart/2005/8/layout/pyramid1"/>
    <dgm:cxn modelId="{83EE56B3-1458-4559-8EE8-6BBFD3B455EE}" type="presParOf" srcId="{255D3BEC-64D9-4289-8378-2424355F6FC8}" destId="{5276ECE5-623D-413B-83E5-5243760D46DE}" srcOrd="0" destOrd="0" presId="urn:microsoft.com/office/officeart/2005/8/layout/pyramid1"/>
    <dgm:cxn modelId="{855FA40E-19EB-40FF-9688-244D54866FF4}" type="presParOf" srcId="{255D3BEC-64D9-4289-8378-2424355F6FC8}" destId="{132A0874-8090-4A43-9388-AEE6CDAEB085}" srcOrd="1" destOrd="0" presId="urn:microsoft.com/office/officeart/2005/8/layout/pyramid1"/>
    <dgm:cxn modelId="{754C87D1-6149-488D-9E63-2710482417E1}" type="presParOf" srcId="{63E0B4F6-339E-46B3-A2D9-EE2A329AE047}" destId="{F5EE2BE7-9CEC-4FD7-9165-54016930252D}" srcOrd="2" destOrd="0" presId="urn:microsoft.com/office/officeart/2005/8/layout/pyramid1"/>
    <dgm:cxn modelId="{E49FE2A7-4100-4B6F-B12A-862C646C60FE}" type="presParOf" srcId="{F5EE2BE7-9CEC-4FD7-9165-54016930252D}" destId="{86C40C07-763D-4C04-9276-0E8CEEEB3D7B}" srcOrd="0" destOrd="0" presId="urn:microsoft.com/office/officeart/2005/8/layout/pyramid1"/>
    <dgm:cxn modelId="{B31CCF50-4B61-461C-A84C-9D44B1430D58}" type="presParOf" srcId="{F5EE2BE7-9CEC-4FD7-9165-54016930252D}" destId="{3B5DC109-2C9B-49AB-94C1-7D329D725DAA}"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484C10-6E51-4D1F-A4AA-7F5536B3B916}">
      <dsp:nvSpPr>
        <dsp:cNvPr id="0" name=""/>
        <dsp:cNvSpPr/>
      </dsp:nvSpPr>
      <dsp:spPr>
        <a:xfrm>
          <a:off x="2743200" y="0"/>
          <a:ext cx="2743199" cy="1508654"/>
        </a:xfrm>
        <a:prstGeom prst="trapezoid">
          <a:avLst>
            <a:gd name="adj" fmla="val 90915"/>
          </a:avLst>
        </a:prstGeom>
        <a:solidFill>
          <a:schemeClr val="accent1">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0" tIns="82550" rIns="82550" bIns="82550"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he-IL" sz="6500" b="1" i="0" u="none" strike="noStrike" kern="1200" cap="none" normalizeH="0" baseline="0" smtClean="0">
            <a:ln>
              <a:noFill/>
            </a:ln>
            <a:solidFill>
              <a:schemeClr val="tx1"/>
            </a:solidFill>
            <a:effectLst/>
            <a:latin typeface="Arial" pitchFamily="34" charset="0"/>
            <a:cs typeface="Arial" pitchFamily="34" charset="0"/>
          </a:endParaRPr>
        </a:p>
      </dsp:txBody>
      <dsp:txXfrm>
        <a:off x="2743200" y="0"/>
        <a:ext cx="2743199" cy="1508654"/>
      </dsp:txXfrm>
    </dsp:sp>
    <dsp:sp modelId="{B52E40F1-A0AF-4ED4-B37E-0FA5EBAAEDCA}">
      <dsp:nvSpPr>
        <dsp:cNvPr id="0" name=""/>
        <dsp:cNvSpPr/>
      </dsp:nvSpPr>
      <dsp:spPr>
        <a:xfrm>
          <a:off x="1371600" y="1508654"/>
          <a:ext cx="5486399" cy="1508654"/>
        </a:xfrm>
        <a:prstGeom prst="trapezoid">
          <a:avLst>
            <a:gd name="adj" fmla="val 90915"/>
          </a:avLst>
        </a:prstGeom>
        <a:solidFill>
          <a:schemeClr val="accent1">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0" tIns="82550" rIns="82550" bIns="82550"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he-IL" sz="6500" b="0" i="0" u="none" strike="noStrike" kern="1200" cap="none" normalizeH="0" baseline="0" smtClean="0">
            <a:ln>
              <a:noFill/>
            </a:ln>
            <a:solidFill>
              <a:schemeClr val="tx1"/>
            </a:solidFill>
            <a:effectLst/>
            <a:latin typeface="Arial" pitchFamily="34" charset="0"/>
            <a:cs typeface="Arial" pitchFamily="34" charset="0"/>
          </a:endParaRPr>
        </a:p>
      </dsp:txBody>
      <dsp:txXfrm>
        <a:off x="2331720" y="1508654"/>
        <a:ext cx="3566160" cy="1508654"/>
      </dsp:txXfrm>
    </dsp:sp>
    <dsp:sp modelId="{8B50E85A-C302-4B8D-BB8E-56220482126B}">
      <dsp:nvSpPr>
        <dsp:cNvPr id="0" name=""/>
        <dsp:cNvSpPr/>
      </dsp:nvSpPr>
      <dsp:spPr>
        <a:xfrm>
          <a:off x="0" y="3017308"/>
          <a:ext cx="8229600" cy="1508654"/>
        </a:xfrm>
        <a:prstGeom prst="trapezoid">
          <a:avLst>
            <a:gd name="adj" fmla="val 90915"/>
          </a:avLst>
        </a:prstGeom>
        <a:solidFill>
          <a:schemeClr val="accent1">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he-IL" sz="1400" b="1" i="0" u="none" strike="noStrike" kern="1200"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he-IL" sz="2000" b="1" i="0" u="none" strike="noStrike" kern="1200" cap="none" normalizeH="0" baseline="0" dirty="0" smtClean="0">
              <a:ln>
                <a:noFill/>
              </a:ln>
              <a:solidFill>
                <a:schemeClr val="tx1"/>
              </a:solidFill>
              <a:effectLst/>
              <a:latin typeface="Arial" pitchFamily="34" charset="0"/>
              <a:cs typeface="Arial" pitchFamily="34" charset="0"/>
            </a:rPr>
            <a:t>כבוד</a:t>
          </a:r>
          <a:r>
            <a:rPr kumimoji="0" lang="he-IL" sz="2000" b="0" i="0" u="none" strike="noStrike" kern="1200" cap="none" normalizeH="0" baseline="0" dirty="0" smtClean="0">
              <a:ln>
                <a:noFill/>
              </a:ln>
              <a:solidFill>
                <a:schemeClr val="tx1"/>
              </a:solidFill>
              <a:effectLst/>
              <a:latin typeface="Arial" pitchFamily="34" charset="0"/>
              <a:cs typeface="Arial" pitchFamily="34" charset="0"/>
            </a:rPr>
            <a:t>: </a:t>
          </a:r>
        </a:p>
        <a:p>
          <a:pPr marL="0" marR="0" lvl="0" indent="0" algn="ctr" defTabSz="914400" rtl="1" eaLnBrk="1" fontAlgn="base" latinLnBrk="0" hangingPunct="1">
            <a:lnSpc>
              <a:spcPct val="100000"/>
            </a:lnSpc>
            <a:spcBef>
              <a:spcPct val="0"/>
            </a:spcBef>
            <a:spcAft>
              <a:spcPct val="0"/>
            </a:spcAft>
            <a:buClrTx/>
            <a:buSzTx/>
            <a:buFontTx/>
            <a:buNone/>
            <a:tabLst/>
          </a:pPr>
          <a:r>
            <a:rPr kumimoji="0" lang="he-IL" sz="2000" b="0" i="0" u="none" strike="noStrike" kern="1200" cap="none" normalizeH="0" baseline="0" dirty="0" smtClean="0">
              <a:ln>
                <a:noFill/>
              </a:ln>
              <a:solidFill>
                <a:schemeClr val="tx1"/>
              </a:solidFill>
              <a:effectLst/>
              <a:latin typeface="Arial" pitchFamily="34" charset="0"/>
              <a:cs typeface="Arial" pitchFamily="34" charset="0"/>
            </a:rPr>
            <a:t>כל מידע שנחוץ כדי להכין את המטופל לקראת </a:t>
          </a:r>
        </a:p>
        <a:p>
          <a:pPr marL="0" marR="0" lvl="0" indent="0" algn="ctr" defTabSz="914400" rtl="1" eaLnBrk="1" fontAlgn="base" latinLnBrk="0" hangingPunct="1">
            <a:lnSpc>
              <a:spcPct val="100000"/>
            </a:lnSpc>
            <a:spcBef>
              <a:spcPct val="0"/>
            </a:spcBef>
            <a:spcAft>
              <a:spcPct val="0"/>
            </a:spcAft>
            <a:buClrTx/>
            <a:buSzTx/>
            <a:buFontTx/>
            <a:buNone/>
            <a:tabLst/>
          </a:pPr>
          <a:r>
            <a:rPr kumimoji="0" lang="he-IL" sz="2000" b="0" i="0" u="none" strike="noStrike" kern="1200" cap="none" normalizeH="0" baseline="0" dirty="0" smtClean="0">
              <a:ln>
                <a:noFill/>
              </a:ln>
              <a:solidFill>
                <a:schemeClr val="tx1"/>
              </a:solidFill>
              <a:effectLst/>
              <a:latin typeface="Arial" pitchFamily="34" charset="0"/>
              <a:cs typeface="Arial" pitchFamily="34" charset="0"/>
            </a:rPr>
            <a:t>הטיפול ותוצאותיו ולמנוע ממנו הפתעות (מידע בסיסי </a:t>
          </a:r>
        </a:p>
        <a:p>
          <a:pPr marL="0" marR="0" lvl="0" indent="0" algn="ctr" defTabSz="914400" rtl="1" eaLnBrk="1" fontAlgn="base" latinLnBrk="0" hangingPunct="1">
            <a:lnSpc>
              <a:spcPct val="100000"/>
            </a:lnSpc>
            <a:spcBef>
              <a:spcPct val="0"/>
            </a:spcBef>
            <a:spcAft>
              <a:spcPct val="0"/>
            </a:spcAft>
            <a:buClrTx/>
            <a:buSzTx/>
            <a:buFontTx/>
            <a:buNone/>
            <a:tabLst/>
          </a:pPr>
          <a:r>
            <a:rPr kumimoji="0" lang="he-IL" sz="2000" b="0" i="0" u="none" strike="noStrike" kern="1200" cap="none" normalizeH="0" baseline="0" dirty="0" smtClean="0">
              <a:ln>
                <a:noFill/>
              </a:ln>
              <a:solidFill>
                <a:schemeClr val="tx1"/>
              </a:solidFill>
              <a:effectLst/>
              <a:latin typeface="Arial" pitchFamily="34" charset="0"/>
              <a:cs typeface="Arial" pitchFamily="34" charset="0"/>
            </a:rPr>
            <a:t>על המהות, ההליך, המטרה והתוצאות </a:t>
          </a:r>
          <a:r>
            <a:rPr kumimoji="0" lang="he-IL" sz="2000" b="0" i="0" u="none" strike="noStrike" kern="1200" cap="none" normalizeH="0" baseline="0" dirty="0" err="1" smtClean="0">
              <a:ln>
                <a:noFill/>
              </a:ln>
              <a:solidFill>
                <a:schemeClr val="tx1"/>
              </a:solidFill>
              <a:effectLst/>
              <a:latin typeface="Arial" pitchFamily="34" charset="0"/>
              <a:cs typeface="Arial" pitchFamily="34" charset="0"/>
            </a:rPr>
            <a:t>המיידיות</a:t>
          </a:r>
          <a:r>
            <a:rPr kumimoji="0" lang="he-IL" sz="2000" b="0" i="0" u="none" strike="noStrike" kern="1200" cap="none" normalizeH="0" baseline="0" dirty="0" smtClean="0">
              <a:ln>
                <a:noFill/>
              </a:ln>
              <a:solidFill>
                <a:schemeClr val="tx1"/>
              </a:solidFill>
              <a:effectLst/>
              <a:latin typeface="Arial" pitchFamily="34" charset="0"/>
              <a:cs typeface="Arial" pitchFamily="34" charset="0"/>
            </a:rPr>
            <a:t> </a:t>
          </a:r>
        </a:p>
        <a:p>
          <a:pPr marL="0" marR="0" lvl="0" indent="0" algn="ctr" defTabSz="914400" rtl="1" eaLnBrk="1" fontAlgn="base" latinLnBrk="0" hangingPunct="1">
            <a:lnSpc>
              <a:spcPct val="100000"/>
            </a:lnSpc>
            <a:spcBef>
              <a:spcPct val="0"/>
            </a:spcBef>
            <a:spcAft>
              <a:spcPct val="0"/>
            </a:spcAft>
            <a:buClrTx/>
            <a:buSzTx/>
            <a:buFontTx/>
            <a:buNone/>
            <a:tabLst/>
          </a:pPr>
          <a:r>
            <a:rPr kumimoji="0" lang="he-IL" sz="2000" b="0" i="0" u="none" strike="noStrike" kern="1200" cap="none" normalizeH="0" baseline="0" dirty="0" smtClean="0">
              <a:ln>
                <a:noFill/>
              </a:ln>
              <a:solidFill>
                <a:schemeClr val="tx1"/>
              </a:solidFill>
              <a:effectLst/>
              <a:latin typeface="Arial" pitchFamily="34" charset="0"/>
              <a:cs typeface="Arial" pitchFamily="34" charset="0"/>
            </a:rPr>
            <a:t>והבלתי נמנעות של הטיפול)</a:t>
          </a:r>
          <a:endParaRPr kumimoji="0" lang="en-US" sz="2000" b="0" i="0" u="none" strike="noStrike" kern="1200"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endParaRPr kumimoji="0" lang="en-US" sz="1400" b="0" i="0" u="none" strike="noStrike" kern="1200" cap="none" normalizeH="0" baseline="0" dirty="0" smtClean="0">
            <a:ln>
              <a:noFill/>
            </a:ln>
            <a:solidFill>
              <a:schemeClr val="tx1"/>
            </a:solidFill>
            <a:effectLst/>
            <a:latin typeface="Arial" pitchFamily="34" charset="0"/>
            <a:cs typeface="Arial" pitchFamily="34" charset="0"/>
          </a:endParaRPr>
        </a:p>
      </dsp:txBody>
      <dsp:txXfrm>
        <a:off x="1440179" y="3017308"/>
        <a:ext cx="5349240" cy="150865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BA266F-5985-4CF2-8102-FFBFA36EE667}">
      <dsp:nvSpPr>
        <dsp:cNvPr id="0" name=""/>
        <dsp:cNvSpPr/>
      </dsp:nvSpPr>
      <dsp:spPr>
        <a:xfrm>
          <a:off x="2818665" y="0"/>
          <a:ext cx="2743199" cy="1508654"/>
        </a:xfrm>
        <a:prstGeom prst="trapezoid">
          <a:avLst>
            <a:gd name="adj" fmla="val 90915"/>
          </a:avLst>
        </a:prstGeom>
        <a:solidFill>
          <a:schemeClr val="accent1">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he-IL" sz="1400" b="0" i="0" u="none" strike="noStrike" kern="1200" cap="none" normalizeH="0" baseline="0" smtClean="0">
            <a:ln>
              <a:noFill/>
            </a:ln>
            <a:solidFill>
              <a:schemeClr val="tx1"/>
            </a:solidFill>
            <a:effectLst/>
            <a:latin typeface="Arial" pitchFamily="34" charset="0"/>
            <a:cs typeface="Arial" pitchFamily="34" charset="0"/>
          </a:endParaRPr>
        </a:p>
      </dsp:txBody>
      <dsp:txXfrm>
        <a:off x="2818665" y="0"/>
        <a:ext cx="2743199" cy="1508654"/>
      </dsp:txXfrm>
    </dsp:sp>
    <dsp:sp modelId="{9DABF5C8-B781-4F19-9E79-AFD7E735EFDD}">
      <dsp:nvSpPr>
        <dsp:cNvPr id="0" name=""/>
        <dsp:cNvSpPr/>
      </dsp:nvSpPr>
      <dsp:spPr>
        <a:xfrm>
          <a:off x="1450494" y="1396757"/>
          <a:ext cx="5486399" cy="1508654"/>
        </a:xfrm>
        <a:prstGeom prst="trapezoid">
          <a:avLst>
            <a:gd name="adj" fmla="val 90915"/>
          </a:avLst>
        </a:prstGeom>
        <a:solidFill>
          <a:schemeClr val="accent1">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he-IL" sz="2000" b="1" i="0" u="none" strike="noStrike" kern="1200" cap="none" normalizeH="0" baseline="0" dirty="0" smtClean="0">
              <a:ln>
                <a:noFill/>
              </a:ln>
              <a:solidFill>
                <a:schemeClr val="tx1"/>
              </a:solidFill>
              <a:effectLst/>
              <a:latin typeface="Arial" pitchFamily="34" charset="0"/>
              <a:cs typeface="Arial" pitchFamily="34" charset="0"/>
            </a:rPr>
            <a:t>אמון</a:t>
          </a:r>
          <a:r>
            <a:rPr kumimoji="0" lang="he-IL" sz="2000" b="0" i="0" u="none" strike="noStrike" kern="1200" cap="none" normalizeH="0" baseline="0" dirty="0" smtClean="0">
              <a:ln>
                <a:noFill/>
              </a:ln>
              <a:solidFill>
                <a:schemeClr val="tx1"/>
              </a:solidFill>
              <a:effectLst/>
              <a:latin typeface="Arial" pitchFamily="34" charset="0"/>
              <a:cs typeface="Arial" pitchFamily="34" charset="0"/>
            </a:rPr>
            <a:t>: </a:t>
          </a:r>
        </a:p>
        <a:p>
          <a:pPr marL="0" marR="0" lvl="0" indent="0" algn="ctr" defTabSz="914400" rtl="1" eaLnBrk="1" fontAlgn="base" latinLnBrk="0" hangingPunct="1">
            <a:lnSpc>
              <a:spcPct val="100000"/>
            </a:lnSpc>
            <a:spcBef>
              <a:spcPct val="0"/>
            </a:spcBef>
            <a:spcAft>
              <a:spcPct val="0"/>
            </a:spcAft>
            <a:buClrTx/>
            <a:buSzTx/>
            <a:buFontTx/>
            <a:buNone/>
            <a:tabLst/>
          </a:pPr>
          <a:r>
            <a:rPr kumimoji="0" lang="he-IL" sz="2000" b="0" i="0" u="none" strike="noStrike" kern="1200" cap="none" normalizeH="0" baseline="0" dirty="0" smtClean="0">
              <a:ln>
                <a:noFill/>
              </a:ln>
              <a:solidFill>
                <a:schemeClr val="tx1"/>
              </a:solidFill>
              <a:effectLst/>
              <a:latin typeface="Arial" pitchFamily="34" charset="0"/>
              <a:cs typeface="Arial" pitchFamily="34" charset="0"/>
            </a:rPr>
            <a:t>מה שדרוש לו כדי להבין </a:t>
          </a:r>
        </a:p>
        <a:p>
          <a:pPr marL="0" marR="0" lvl="0" indent="0" algn="ctr" defTabSz="914400" rtl="1" eaLnBrk="1" fontAlgn="base" latinLnBrk="0" hangingPunct="1">
            <a:lnSpc>
              <a:spcPct val="100000"/>
            </a:lnSpc>
            <a:spcBef>
              <a:spcPct val="0"/>
            </a:spcBef>
            <a:spcAft>
              <a:spcPct val="0"/>
            </a:spcAft>
            <a:buClrTx/>
            <a:buSzTx/>
            <a:buFontTx/>
            <a:buNone/>
            <a:tabLst/>
          </a:pPr>
          <a:r>
            <a:rPr kumimoji="0" lang="he-IL" sz="2000" b="0" i="0" u="none" strike="noStrike" kern="1200" cap="none" normalizeH="0" baseline="0" dirty="0" smtClean="0">
              <a:ln>
                <a:noFill/>
              </a:ln>
              <a:solidFill>
                <a:schemeClr val="tx1"/>
              </a:solidFill>
              <a:effectLst/>
              <a:latin typeface="Arial" pitchFamily="34" charset="0"/>
              <a:cs typeface="Arial" pitchFamily="34" charset="0"/>
            </a:rPr>
            <a:t>ולהשתכנע בנחיצות הטיפול </a:t>
          </a:r>
        </a:p>
        <a:p>
          <a:pPr marL="0" marR="0" lvl="0" indent="0" algn="ctr" defTabSz="914400" rtl="1" eaLnBrk="1" fontAlgn="base" latinLnBrk="0" hangingPunct="1">
            <a:lnSpc>
              <a:spcPct val="100000"/>
            </a:lnSpc>
            <a:spcBef>
              <a:spcPct val="0"/>
            </a:spcBef>
            <a:spcAft>
              <a:spcPct val="0"/>
            </a:spcAft>
            <a:buClrTx/>
            <a:buSzTx/>
            <a:buFontTx/>
            <a:buNone/>
            <a:tabLst/>
          </a:pPr>
          <a:r>
            <a:rPr kumimoji="0" lang="he-IL" sz="2000" b="0" i="0" u="none" strike="noStrike" kern="1200" cap="none" normalizeH="0" baseline="0" dirty="0" smtClean="0">
              <a:ln>
                <a:noFill/>
              </a:ln>
              <a:solidFill>
                <a:schemeClr val="tx1"/>
              </a:solidFill>
              <a:effectLst/>
              <a:latin typeface="Arial" pitchFamily="34" charset="0"/>
              <a:cs typeface="Arial" pitchFamily="34" charset="0"/>
            </a:rPr>
            <a:t>(האבחנה, הפרוגנוזה, התועלת הצפויה של הטיפול)</a:t>
          </a:r>
          <a:endParaRPr kumimoji="0" lang="en-US" sz="2000" b="0" i="0" u="none" strike="noStrike" kern="1200" cap="none" normalizeH="0" baseline="0" dirty="0" smtClean="0">
            <a:ln>
              <a:noFill/>
            </a:ln>
            <a:solidFill>
              <a:schemeClr val="tx1"/>
            </a:solidFill>
            <a:effectLst/>
            <a:latin typeface="Arial" pitchFamily="34" charset="0"/>
            <a:cs typeface="Arial" pitchFamily="34" charset="0"/>
          </a:endParaRPr>
        </a:p>
      </dsp:txBody>
      <dsp:txXfrm>
        <a:off x="2410614" y="1396757"/>
        <a:ext cx="3566160" cy="1508654"/>
      </dsp:txXfrm>
    </dsp:sp>
    <dsp:sp modelId="{7E592A27-C44F-4025-A67E-43C2E2113D55}">
      <dsp:nvSpPr>
        <dsp:cNvPr id="0" name=""/>
        <dsp:cNvSpPr/>
      </dsp:nvSpPr>
      <dsp:spPr>
        <a:xfrm>
          <a:off x="0" y="2908926"/>
          <a:ext cx="8229600" cy="1508654"/>
        </a:xfrm>
        <a:prstGeom prst="trapezoid">
          <a:avLst>
            <a:gd name="adj" fmla="val 90915"/>
          </a:avLst>
        </a:prstGeom>
        <a:solidFill>
          <a:schemeClr val="accent1">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he-IL" sz="1400" b="1" i="0" u="none" strike="noStrike" kern="1200"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he-IL" sz="1400" b="1" i="0" u="none" strike="noStrike" kern="1200" cap="none" normalizeH="0" baseline="0" smtClean="0">
              <a:ln>
                <a:noFill/>
              </a:ln>
              <a:solidFill>
                <a:schemeClr val="tx1"/>
              </a:solidFill>
              <a:effectLst/>
              <a:latin typeface="Arial" pitchFamily="34" charset="0"/>
              <a:cs typeface="Arial" pitchFamily="34" charset="0"/>
            </a:rPr>
            <a:t>כבוד</a:t>
          </a:r>
          <a:r>
            <a:rPr kumimoji="0" lang="he-IL" sz="1400" b="0" i="0" u="none" strike="noStrike" kern="1200" cap="none" normalizeH="0" baseline="0" smtClean="0">
              <a:ln>
                <a:noFill/>
              </a:ln>
              <a:solidFill>
                <a:schemeClr val="tx1"/>
              </a:solidFill>
              <a:effectLst/>
              <a:latin typeface="Arial" pitchFamily="34" charset="0"/>
              <a:cs typeface="Arial" pitchFamily="34" charset="0"/>
            </a:rPr>
            <a:t>: </a:t>
          </a:r>
        </a:p>
        <a:p>
          <a:pPr marL="0" marR="0" lvl="0" indent="0" algn="ctr" defTabSz="914400" rtl="1" eaLnBrk="1" fontAlgn="base" latinLnBrk="0" hangingPunct="1">
            <a:lnSpc>
              <a:spcPct val="100000"/>
            </a:lnSpc>
            <a:spcBef>
              <a:spcPct val="0"/>
            </a:spcBef>
            <a:spcAft>
              <a:spcPct val="0"/>
            </a:spcAft>
            <a:buClrTx/>
            <a:buSzTx/>
            <a:buFontTx/>
            <a:buNone/>
            <a:tabLst/>
          </a:pPr>
          <a:r>
            <a:rPr kumimoji="0" lang="he-IL" sz="1400" b="0" i="0" u="none" strike="noStrike" kern="1200" cap="none" normalizeH="0" baseline="0" smtClean="0">
              <a:ln>
                <a:noFill/>
              </a:ln>
              <a:solidFill>
                <a:schemeClr val="tx1"/>
              </a:solidFill>
              <a:effectLst/>
              <a:latin typeface="Arial" pitchFamily="34" charset="0"/>
              <a:cs typeface="Arial" pitchFamily="34" charset="0"/>
            </a:rPr>
            <a:t>כל מידע שנחוץ כדי להכין את המטופל לקראת </a:t>
          </a:r>
        </a:p>
        <a:p>
          <a:pPr marL="0" marR="0" lvl="0" indent="0" algn="ctr" defTabSz="914400" rtl="1" eaLnBrk="1" fontAlgn="base" latinLnBrk="0" hangingPunct="1">
            <a:lnSpc>
              <a:spcPct val="100000"/>
            </a:lnSpc>
            <a:spcBef>
              <a:spcPct val="0"/>
            </a:spcBef>
            <a:spcAft>
              <a:spcPct val="0"/>
            </a:spcAft>
            <a:buClrTx/>
            <a:buSzTx/>
            <a:buFontTx/>
            <a:buNone/>
            <a:tabLst/>
          </a:pPr>
          <a:r>
            <a:rPr kumimoji="0" lang="he-IL" sz="1400" b="0" i="0" u="none" strike="noStrike" kern="1200" cap="none" normalizeH="0" baseline="0" smtClean="0">
              <a:ln>
                <a:noFill/>
              </a:ln>
              <a:solidFill>
                <a:schemeClr val="tx1"/>
              </a:solidFill>
              <a:effectLst/>
              <a:latin typeface="Arial" pitchFamily="34" charset="0"/>
              <a:cs typeface="Arial" pitchFamily="34" charset="0"/>
            </a:rPr>
            <a:t>הטיפול ותוצאותיו ולמנוע ממנו הפתעות (מידע בסיסי </a:t>
          </a:r>
        </a:p>
        <a:p>
          <a:pPr marL="0" marR="0" lvl="0" indent="0" algn="ctr" defTabSz="914400" rtl="1" eaLnBrk="1" fontAlgn="base" latinLnBrk="0" hangingPunct="1">
            <a:lnSpc>
              <a:spcPct val="100000"/>
            </a:lnSpc>
            <a:spcBef>
              <a:spcPct val="0"/>
            </a:spcBef>
            <a:spcAft>
              <a:spcPct val="0"/>
            </a:spcAft>
            <a:buClrTx/>
            <a:buSzTx/>
            <a:buFontTx/>
            <a:buNone/>
            <a:tabLst/>
          </a:pPr>
          <a:r>
            <a:rPr kumimoji="0" lang="he-IL" sz="1400" b="0" i="0" u="none" strike="noStrike" kern="1200" cap="none" normalizeH="0" baseline="0" smtClean="0">
              <a:ln>
                <a:noFill/>
              </a:ln>
              <a:solidFill>
                <a:schemeClr val="tx1"/>
              </a:solidFill>
              <a:effectLst/>
              <a:latin typeface="Arial" pitchFamily="34" charset="0"/>
              <a:cs typeface="Arial" pitchFamily="34" charset="0"/>
            </a:rPr>
            <a:t>על המהות, ההליך, המטרה והתוצאות המיידיות </a:t>
          </a:r>
        </a:p>
        <a:p>
          <a:pPr marL="0" marR="0" lvl="0" indent="0" algn="ctr" defTabSz="914400" rtl="1" eaLnBrk="1" fontAlgn="base" latinLnBrk="0" hangingPunct="1">
            <a:lnSpc>
              <a:spcPct val="100000"/>
            </a:lnSpc>
            <a:spcBef>
              <a:spcPct val="0"/>
            </a:spcBef>
            <a:spcAft>
              <a:spcPct val="0"/>
            </a:spcAft>
            <a:buClrTx/>
            <a:buSzTx/>
            <a:buFontTx/>
            <a:buNone/>
            <a:tabLst/>
          </a:pPr>
          <a:r>
            <a:rPr kumimoji="0" lang="he-IL" sz="1400" b="0" i="0" u="none" strike="noStrike" kern="1200" cap="none" normalizeH="0" baseline="0" smtClean="0">
              <a:ln>
                <a:noFill/>
              </a:ln>
              <a:solidFill>
                <a:schemeClr val="tx1"/>
              </a:solidFill>
              <a:effectLst/>
              <a:latin typeface="Arial" pitchFamily="34" charset="0"/>
              <a:cs typeface="Arial" pitchFamily="34" charset="0"/>
            </a:rPr>
            <a:t>והבלתי נמנעות של הטיפול)</a:t>
          </a:r>
          <a:endParaRPr kumimoji="0" lang="en-US" sz="1400" b="0" i="0" u="none" strike="noStrike" kern="1200"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endParaRPr kumimoji="0" lang="en-US" sz="1400" b="0" i="0" u="none" strike="noStrike" kern="1200" cap="none" normalizeH="0" baseline="0" smtClean="0">
            <a:ln>
              <a:noFill/>
            </a:ln>
            <a:solidFill>
              <a:schemeClr val="tx1"/>
            </a:solidFill>
            <a:effectLst/>
            <a:latin typeface="Arial" pitchFamily="34" charset="0"/>
            <a:cs typeface="Arial" pitchFamily="34" charset="0"/>
          </a:endParaRPr>
        </a:p>
      </dsp:txBody>
      <dsp:txXfrm>
        <a:off x="1440179" y="2908926"/>
        <a:ext cx="5349240" cy="150865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AF72DB-C44E-4359-8F37-48B394C84487}">
      <dsp:nvSpPr>
        <dsp:cNvPr id="0" name=""/>
        <dsp:cNvSpPr/>
      </dsp:nvSpPr>
      <dsp:spPr>
        <a:xfrm>
          <a:off x="2139155" y="0"/>
          <a:ext cx="3951289" cy="1724675"/>
        </a:xfrm>
        <a:prstGeom prst="trapezoid">
          <a:avLst>
            <a:gd name="adj" fmla="val 90915"/>
          </a:avLst>
        </a:prstGeom>
        <a:solidFill>
          <a:schemeClr val="accent1">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he-IL" sz="2000" b="1" i="0" u="none" strike="noStrike" kern="1200" cap="none" normalizeH="0" baseline="0" dirty="0" smtClean="0">
              <a:ln>
                <a:noFill/>
              </a:ln>
              <a:solidFill>
                <a:schemeClr val="tx1"/>
              </a:solidFill>
              <a:effectLst/>
              <a:latin typeface="Arial" pitchFamily="34" charset="0"/>
              <a:cs typeface="Arial" pitchFamily="34" charset="0"/>
            </a:rPr>
            <a:t>שת"פ: </a:t>
          </a:r>
        </a:p>
        <a:p>
          <a:pPr marL="0" marR="0" lvl="0" indent="0" algn="ctr" defTabSz="914400" rtl="1" eaLnBrk="1" fontAlgn="base" latinLnBrk="0" hangingPunct="1">
            <a:lnSpc>
              <a:spcPct val="100000"/>
            </a:lnSpc>
            <a:spcBef>
              <a:spcPct val="0"/>
            </a:spcBef>
            <a:spcAft>
              <a:spcPct val="0"/>
            </a:spcAft>
            <a:buClrTx/>
            <a:buSzTx/>
            <a:buFontTx/>
            <a:buNone/>
            <a:tabLst/>
          </a:pPr>
          <a:r>
            <a:rPr kumimoji="0" lang="he-IL" sz="2000" b="0" i="0" u="none" strike="noStrike" kern="1200" cap="none" normalizeH="0" baseline="0" dirty="0" smtClean="0">
              <a:ln>
                <a:noFill/>
              </a:ln>
              <a:solidFill>
                <a:schemeClr val="tx1"/>
              </a:solidFill>
              <a:effectLst/>
              <a:latin typeface="Arial" pitchFamily="34" charset="0"/>
              <a:cs typeface="Arial" pitchFamily="34" charset="0"/>
            </a:rPr>
            <a:t>למטופל או למי שמטפל בו –</a:t>
          </a:r>
        </a:p>
        <a:p>
          <a:pPr marL="0" marR="0" lvl="0" indent="0" algn="ctr" defTabSz="914400" rtl="1" eaLnBrk="1" fontAlgn="base" latinLnBrk="0" hangingPunct="1">
            <a:lnSpc>
              <a:spcPct val="100000"/>
            </a:lnSpc>
            <a:spcBef>
              <a:spcPct val="0"/>
            </a:spcBef>
            <a:spcAft>
              <a:spcPct val="0"/>
            </a:spcAft>
            <a:buClrTx/>
            <a:buSzTx/>
            <a:buFontTx/>
            <a:buNone/>
            <a:tabLst/>
          </a:pPr>
          <a:r>
            <a:rPr kumimoji="0" lang="he-IL" sz="2000" b="0" i="0" u="none" strike="noStrike" kern="1200" cap="none" normalizeH="0" baseline="0" dirty="0" smtClean="0">
              <a:ln>
                <a:noFill/>
              </a:ln>
              <a:solidFill>
                <a:schemeClr val="tx1"/>
              </a:solidFill>
              <a:effectLst/>
              <a:latin typeface="Arial" pitchFamily="34" charset="0"/>
              <a:cs typeface="Arial" pitchFamily="34" charset="0"/>
            </a:rPr>
            <a:t>גם מידע על שינויים </a:t>
          </a:r>
        </a:p>
        <a:p>
          <a:pPr marL="0" marR="0" lvl="0" indent="0" algn="ctr" defTabSz="914400" rtl="1" eaLnBrk="1" fontAlgn="base" latinLnBrk="0" hangingPunct="1">
            <a:lnSpc>
              <a:spcPct val="100000"/>
            </a:lnSpc>
            <a:spcBef>
              <a:spcPct val="0"/>
            </a:spcBef>
            <a:spcAft>
              <a:spcPct val="0"/>
            </a:spcAft>
            <a:buClrTx/>
            <a:buSzTx/>
            <a:buFontTx/>
            <a:buNone/>
            <a:tabLst/>
          </a:pPr>
          <a:r>
            <a:rPr kumimoji="0" lang="he-IL" sz="2000" b="0" i="0" u="none" strike="noStrike" kern="1200" cap="none" normalizeH="0" baseline="0" dirty="0" smtClean="0">
              <a:ln>
                <a:noFill/>
              </a:ln>
              <a:solidFill>
                <a:schemeClr val="tx1"/>
              </a:solidFill>
              <a:effectLst/>
              <a:latin typeface="Arial" pitchFamily="34" charset="0"/>
              <a:cs typeface="Arial" pitchFamily="34" charset="0"/>
            </a:rPr>
            <a:t>אפשריים במצב והדרכה לגבי </a:t>
          </a:r>
        </a:p>
        <a:p>
          <a:pPr marL="0" marR="0" lvl="0" indent="0" algn="ctr" defTabSz="914400" rtl="1" eaLnBrk="1" fontAlgn="base" latinLnBrk="0" hangingPunct="1">
            <a:lnSpc>
              <a:spcPct val="100000"/>
            </a:lnSpc>
            <a:spcBef>
              <a:spcPct val="0"/>
            </a:spcBef>
            <a:spcAft>
              <a:spcPct val="0"/>
            </a:spcAft>
            <a:buClrTx/>
            <a:buSzTx/>
            <a:buFontTx/>
            <a:buNone/>
            <a:tabLst/>
          </a:pPr>
          <a:r>
            <a:rPr kumimoji="0" lang="he-IL" sz="2000" b="0" i="0" u="none" strike="noStrike" kern="1200" cap="none" normalizeH="0" baseline="0" dirty="0" smtClean="0">
              <a:ln>
                <a:noFill/>
              </a:ln>
              <a:solidFill>
                <a:schemeClr val="tx1"/>
              </a:solidFill>
              <a:effectLst/>
              <a:latin typeface="Arial" pitchFamily="34" charset="0"/>
              <a:cs typeface="Arial" pitchFamily="34" charset="0"/>
            </a:rPr>
            <a:t>משמעותם ואופן ההתמודדות עמם</a:t>
          </a:r>
          <a:endParaRPr kumimoji="0" lang="en-US" sz="2000" b="0" i="0" u="none" strike="noStrike" kern="1200" cap="none" normalizeH="0" baseline="0" dirty="0" smtClean="0">
            <a:ln>
              <a:noFill/>
            </a:ln>
            <a:solidFill>
              <a:schemeClr val="tx1"/>
            </a:solidFill>
            <a:effectLst/>
            <a:latin typeface="Arial" pitchFamily="34" charset="0"/>
            <a:cs typeface="Arial" pitchFamily="34" charset="0"/>
          </a:endParaRPr>
        </a:p>
      </dsp:txBody>
      <dsp:txXfrm>
        <a:off x="2139155" y="0"/>
        <a:ext cx="3951289" cy="1724675"/>
      </dsp:txXfrm>
    </dsp:sp>
    <dsp:sp modelId="{D1A9563A-4543-4CAB-BAAC-A58FD9607E85}">
      <dsp:nvSpPr>
        <dsp:cNvPr id="0" name=""/>
        <dsp:cNvSpPr/>
      </dsp:nvSpPr>
      <dsp:spPr>
        <a:xfrm>
          <a:off x="1708121" y="1596756"/>
          <a:ext cx="5093606" cy="1076611"/>
        </a:xfrm>
        <a:prstGeom prst="trapezoid">
          <a:avLst>
            <a:gd name="adj" fmla="val 90915"/>
          </a:avLst>
        </a:prstGeom>
        <a:solidFill>
          <a:schemeClr val="accent1">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he-IL" sz="1400" b="1" i="0" u="none" strike="noStrike" kern="1200" cap="none" normalizeH="0" baseline="0" smtClean="0">
              <a:ln>
                <a:noFill/>
              </a:ln>
              <a:solidFill>
                <a:schemeClr val="tx1"/>
              </a:solidFill>
              <a:effectLst/>
              <a:latin typeface="Arial" pitchFamily="34" charset="0"/>
              <a:cs typeface="Arial" pitchFamily="34" charset="0"/>
            </a:rPr>
            <a:t>אמון</a:t>
          </a:r>
          <a:r>
            <a:rPr kumimoji="0" lang="he-IL" sz="1400" b="0" i="0" u="none" strike="noStrike" kern="1200" cap="none" normalizeH="0" baseline="0" smtClean="0">
              <a:ln>
                <a:noFill/>
              </a:ln>
              <a:solidFill>
                <a:schemeClr val="tx1"/>
              </a:solidFill>
              <a:effectLst/>
              <a:latin typeface="Arial" pitchFamily="34" charset="0"/>
              <a:cs typeface="Arial" pitchFamily="34" charset="0"/>
            </a:rPr>
            <a:t>: </a:t>
          </a:r>
        </a:p>
        <a:p>
          <a:pPr marL="0" marR="0" lvl="0" indent="0" algn="ctr" defTabSz="914400" rtl="1" eaLnBrk="1" fontAlgn="base" latinLnBrk="0" hangingPunct="1">
            <a:lnSpc>
              <a:spcPct val="100000"/>
            </a:lnSpc>
            <a:spcBef>
              <a:spcPct val="0"/>
            </a:spcBef>
            <a:spcAft>
              <a:spcPct val="0"/>
            </a:spcAft>
            <a:buClrTx/>
            <a:buSzTx/>
            <a:buFontTx/>
            <a:buNone/>
            <a:tabLst/>
          </a:pPr>
          <a:r>
            <a:rPr kumimoji="0" lang="he-IL" sz="1400" b="0" i="0" u="none" strike="noStrike" kern="1200" cap="none" normalizeH="0" baseline="0" smtClean="0">
              <a:ln>
                <a:noFill/>
              </a:ln>
              <a:solidFill>
                <a:schemeClr val="tx1"/>
              </a:solidFill>
              <a:effectLst/>
              <a:latin typeface="Arial" pitchFamily="34" charset="0"/>
              <a:cs typeface="Arial" pitchFamily="34" charset="0"/>
            </a:rPr>
            <a:t>מה שדרוש לו כדי להבין </a:t>
          </a:r>
        </a:p>
        <a:p>
          <a:pPr marL="0" marR="0" lvl="0" indent="0" algn="ctr" defTabSz="914400" rtl="1" eaLnBrk="1" fontAlgn="base" latinLnBrk="0" hangingPunct="1">
            <a:lnSpc>
              <a:spcPct val="100000"/>
            </a:lnSpc>
            <a:spcBef>
              <a:spcPct val="0"/>
            </a:spcBef>
            <a:spcAft>
              <a:spcPct val="0"/>
            </a:spcAft>
            <a:buClrTx/>
            <a:buSzTx/>
            <a:buFontTx/>
            <a:buNone/>
            <a:tabLst/>
          </a:pPr>
          <a:r>
            <a:rPr kumimoji="0" lang="he-IL" sz="1400" b="0" i="0" u="none" strike="noStrike" kern="1200" cap="none" normalizeH="0" baseline="0" smtClean="0">
              <a:ln>
                <a:noFill/>
              </a:ln>
              <a:solidFill>
                <a:schemeClr val="tx1"/>
              </a:solidFill>
              <a:effectLst/>
              <a:latin typeface="Arial" pitchFamily="34" charset="0"/>
              <a:cs typeface="Arial" pitchFamily="34" charset="0"/>
            </a:rPr>
            <a:t>ולהשתכנע בנחיצות הטיפול </a:t>
          </a:r>
        </a:p>
        <a:p>
          <a:pPr marL="0" marR="0" lvl="0" indent="0" algn="ctr" defTabSz="914400" rtl="1" eaLnBrk="1" fontAlgn="base" latinLnBrk="0" hangingPunct="1">
            <a:lnSpc>
              <a:spcPct val="100000"/>
            </a:lnSpc>
            <a:spcBef>
              <a:spcPct val="0"/>
            </a:spcBef>
            <a:spcAft>
              <a:spcPct val="0"/>
            </a:spcAft>
            <a:buClrTx/>
            <a:buSzTx/>
            <a:buFontTx/>
            <a:buNone/>
            <a:tabLst/>
          </a:pPr>
          <a:r>
            <a:rPr kumimoji="0" lang="he-IL" sz="1400" b="0" i="0" u="none" strike="noStrike" kern="1200" cap="none" normalizeH="0" baseline="0" smtClean="0">
              <a:ln>
                <a:noFill/>
              </a:ln>
              <a:solidFill>
                <a:schemeClr val="tx1"/>
              </a:solidFill>
              <a:effectLst/>
              <a:latin typeface="Arial" pitchFamily="34" charset="0"/>
              <a:cs typeface="Arial" pitchFamily="34" charset="0"/>
            </a:rPr>
            <a:t>(האבחנה, הפרוגנוזה, התועלת הצפויה של הטיפול)</a:t>
          </a:r>
          <a:endParaRPr kumimoji="0" lang="en-US" sz="1400" b="0" i="0" u="none" strike="noStrike" kern="1200" cap="none" normalizeH="0" baseline="0" smtClean="0">
            <a:ln>
              <a:noFill/>
            </a:ln>
            <a:solidFill>
              <a:schemeClr val="tx1"/>
            </a:solidFill>
            <a:effectLst/>
            <a:latin typeface="Arial" pitchFamily="34" charset="0"/>
            <a:cs typeface="Arial" pitchFamily="34" charset="0"/>
          </a:endParaRPr>
        </a:p>
      </dsp:txBody>
      <dsp:txXfrm>
        <a:off x="2599503" y="1596756"/>
        <a:ext cx="3310844" cy="1076611"/>
      </dsp:txXfrm>
    </dsp:sp>
    <dsp:sp modelId="{E3E8B2D6-58E2-4A7A-AF99-7732C62DAFCA}">
      <dsp:nvSpPr>
        <dsp:cNvPr id="0" name=""/>
        <dsp:cNvSpPr/>
      </dsp:nvSpPr>
      <dsp:spPr>
        <a:xfrm>
          <a:off x="0" y="2801287"/>
          <a:ext cx="8229600" cy="1724675"/>
        </a:xfrm>
        <a:prstGeom prst="trapezoid">
          <a:avLst>
            <a:gd name="adj" fmla="val 90915"/>
          </a:avLst>
        </a:prstGeom>
        <a:solidFill>
          <a:schemeClr val="accent1">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he-IL" sz="1400" b="1" i="0" u="none" strike="noStrike" kern="1200"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he-IL" sz="1400" b="1" i="0" u="none" strike="noStrike" kern="1200" cap="none" normalizeH="0" baseline="0" smtClean="0">
              <a:ln>
                <a:noFill/>
              </a:ln>
              <a:solidFill>
                <a:schemeClr val="tx1"/>
              </a:solidFill>
              <a:effectLst/>
              <a:latin typeface="Arial" pitchFamily="34" charset="0"/>
              <a:cs typeface="Arial" pitchFamily="34" charset="0"/>
            </a:rPr>
            <a:t>כבוד</a:t>
          </a:r>
          <a:r>
            <a:rPr kumimoji="0" lang="he-IL" sz="1400" b="0" i="0" u="none" strike="noStrike" kern="1200" cap="none" normalizeH="0" baseline="0" smtClean="0">
              <a:ln>
                <a:noFill/>
              </a:ln>
              <a:solidFill>
                <a:schemeClr val="tx1"/>
              </a:solidFill>
              <a:effectLst/>
              <a:latin typeface="Arial" pitchFamily="34" charset="0"/>
              <a:cs typeface="Arial" pitchFamily="34" charset="0"/>
            </a:rPr>
            <a:t>: </a:t>
          </a:r>
        </a:p>
        <a:p>
          <a:pPr marL="0" marR="0" lvl="0" indent="0" algn="ctr" defTabSz="914400" rtl="1" eaLnBrk="1" fontAlgn="base" latinLnBrk="0" hangingPunct="1">
            <a:lnSpc>
              <a:spcPct val="100000"/>
            </a:lnSpc>
            <a:spcBef>
              <a:spcPct val="0"/>
            </a:spcBef>
            <a:spcAft>
              <a:spcPct val="0"/>
            </a:spcAft>
            <a:buClrTx/>
            <a:buSzTx/>
            <a:buFontTx/>
            <a:buNone/>
            <a:tabLst/>
          </a:pPr>
          <a:r>
            <a:rPr kumimoji="0" lang="he-IL" sz="1400" b="0" i="0" u="none" strike="noStrike" kern="1200" cap="none" normalizeH="0" baseline="0" smtClean="0">
              <a:ln>
                <a:noFill/>
              </a:ln>
              <a:solidFill>
                <a:schemeClr val="tx1"/>
              </a:solidFill>
              <a:effectLst/>
              <a:latin typeface="Arial" pitchFamily="34" charset="0"/>
              <a:cs typeface="Arial" pitchFamily="34" charset="0"/>
            </a:rPr>
            <a:t>כל מידע שנחוץ כדי להכין את המטופל לקראת </a:t>
          </a:r>
        </a:p>
        <a:p>
          <a:pPr marL="0" marR="0" lvl="0" indent="0" algn="ctr" defTabSz="914400" rtl="1" eaLnBrk="1" fontAlgn="base" latinLnBrk="0" hangingPunct="1">
            <a:lnSpc>
              <a:spcPct val="100000"/>
            </a:lnSpc>
            <a:spcBef>
              <a:spcPct val="0"/>
            </a:spcBef>
            <a:spcAft>
              <a:spcPct val="0"/>
            </a:spcAft>
            <a:buClrTx/>
            <a:buSzTx/>
            <a:buFontTx/>
            <a:buNone/>
            <a:tabLst/>
          </a:pPr>
          <a:r>
            <a:rPr kumimoji="0" lang="he-IL" sz="1400" b="0" i="0" u="none" strike="noStrike" kern="1200" cap="none" normalizeH="0" baseline="0" smtClean="0">
              <a:ln>
                <a:noFill/>
              </a:ln>
              <a:solidFill>
                <a:schemeClr val="tx1"/>
              </a:solidFill>
              <a:effectLst/>
              <a:latin typeface="Arial" pitchFamily="34" charset="0"/>
              <a:cs typeface="Arial" pitchFamily="34" charset="0"/>
            </a:rPr>
            <a:t>הטיפול ותוצאותיו ולמנוע ממנו הפתעות (מידע בסיסי </a:t>
          </a:r>
        </a:p>
        <a:p>
          <a:pPr marL="0" marR="0" lvl="0" indent="0" algn="ctr" defTabSz="914400" rtl="1" eaLnBrk="1" fontAlgn="base" latinLnBrk="0" hangingPunct="1">
            <a:lnSpc>
              <a:spcPct val="100000"/>
            </a:lnSpc>
            <a:spcBef>
              <a:spcPct val="0"/>
            </a:spcBef>
            <a:spcAft>
              <a:spcPct val="0"/>
            </a:spcAft>
            <a:buClrTx/>
            <a:buSzTx/>
            <a:buFontTx/>
            <a:buNone/>
            <a:tabLst/>
          </a:pPr>
          <a:r>
            <a:rPr kumimoji="0" lang="he-IL" sz="1400" b="0" i="0" u="none" strike="noStrike" kern="1200" cap="none" normalizeH="0" baseline="0" smtClean="0">
              <a:ln>
                <a:noFill/>
              </a:ln>
              <a:solidFill>
                <a:schemeClr val="tx1"/>
              </a:solidFill>
              <a:effectLst/>
              <a:latin typeface="Arial" pitchFamily="34" charset="0"/>
              <a:cs typeface="Arial" pitchFamily="34" charset="0"/>
            </a:rPr>
            <a:t>על המהות, ההליך, המטרה והתוצאות המיידיות </a:t>
          </a:r>
        </a:p>
        <a:p>
          <a:pPr marL="0" marR="0" lvl="0" indent="0" algn="ctr" defTabSz="914400" rtl="1" eaLnBrk="1" fontAlgn="base" latinLnBrk="0" hangingPunct="1">
            <a:lnSpc>
              <a:spcPct val="100000"/>
            </a:lnSpc>
            <a:spcBef>
              <a:spcPct val="0"/>
            </a:spcBef>
            <a:spcAft>
              <a:spcPct val="0"/>
            </a:spcAft>
            <a:buClrTx/>
            <a:buSzTx/>
            <a:buFontTx/>
            <a:buNone/>
            <a:tabLst/>
          </a:pPr>
          <a:r>
            <a:rPr kumimoji="0" lang="he-IL" sz="1400" b="0" i="0" u="none" strike="noStrike" kern="1200" cap="none" normalizeH="0" baseline="0" smtClean="0">
              <a:ln>
                <a:noFill/>
              </a:ln>
              <a:solidFill>
                <a:schemeClr val="tx1"/>
              </a:solidFill>
              <a:effectLst/>
              <a:latin typeface="Arial" pitchFamily="34" charset="0"/>
              <a:cs typeface="Arial" pitchFamily="34" charset="0"/>
            </a:rPr>
            <a:t>והבלתי נמנעות של הטיפול)</a:t>
          </a:r>
          <a:endParaRPr kumimoji="0" lang="en-US" sz="1400" b="0" i="0" u="none" strike="noStrike" kern="1200"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endParaRPr kumimoji="0" lang="en-US" sz="1400" b="0" i="0" u="none" strike="noStrike" kern="1200" cap="none" normalizeH="0" baseline="0" smtClean="0">
            <a:ln>
              <a:noFill/>
            </a:ln>
            <a:solidFill>
              <a:schemeClr val="tx1"/>
            </a:solidFill>
            <a:effectLst/>
            <a:latin typeface="Arial" pitchFamily="34" charset="0"/>
            <a:cs typeface="Arial" pitchFamily="34" charset="0"/>
          </a:endParaRPr>
        </a:p>
      </dsp:txBody>
      <dsp:txXfrm>
        <a:off x="1440179" y="2801287"/>
        <a:ext cx="5349240" cy="172467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8CCB13-7AD0-4E36-A51D-01AC699A9518}">
      <dsp:nvSpPr>
        <dsp:cNvPr id="0" name=""/>
        <dsp:cNvSpPr/>
      </dsp:nvSpPr>
      <dsp:spPr>
        <a:xfrm>
          <a:off x="2772057" y="0"/>
          <a:ext cx="2736321" cy="1488016"/>
        </a:xfrm>
        <a:prstGeom prst="trapezoid">
          <a:avLst>
            <a:gd name="adj" fmla="val 91945"/>
          </a:avLst>
        </a:prstGeom>
        <a:solidFill>
          <a:srgbClr val="FF99F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he-IL" sz="3200" b="0" i="0" u="none" strike="noStrike" kern="1200" cap="none" normalizeH="0" baseline="0" smtClean="0">
            <a:ln>
              <a:noFill/>
            </a:ln>
            <a:solidFill>
              <a:schemeClr val="tx1"/>
            </a:solidFill>
            <a:effectLst/>
            <a:latin typeface="Arial" pitchFamily="34" charset="0"/>
            <a:cs typeface="Arial" pitchFamily="34" charset="0"/>
          </a:endParaRPr>
        </a:p>
      </dsp:txBody>
      <dsp:txXfrm>
        <a:off x="2772057" y="0"/>
        <a:ext cx="2736321" cy="1488016"/>
      </dsp:txXfrm>
    </dsp:sp>
    <dsp:sp modelId="{476F9662-E05E-4EC0-AC99-BB024EF17926}">
      <dsp:nvSpPr>
        <dsp:cNvPr id="0" name=""/>
        <dsp:cNvSpPr/>
      </dsp:nvSpPr>
      <dsp:spPr>
        <a:xfrm>
          <a:off x="1403896" y="1411041"/>
          <a:ext cx="5472642" cy="1488016"/>
        </a:xfrm>
        <a:prstGeom prst="trapezoid">
          <a:avLst>
            <a:gd name="adj" fmla="val 91945"/>
          </a:avLst>
        </a:prstGeom>
        <a:solidFill>
          <a:srgbClr val="FF99F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he-IL" sz="3200" b="1" i="0" u="none" strike="noStrike" kern="1200"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endParaRPr kumimoji="0" lang="en-US" sz="3200" b="1" i="0" u="none" strike="noStrike" kern="1200"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endParaRPr kumimoji="0" lang="en-US" sz="3200" b="0" i="0" u="none" strike="noStrike" kern="1200" cap="none" normalizeH="0" baseline="0" smtClean="0">
            <a:ln>
              <a:noFill/>
            </a:ln>
            <a:solidFill>
              <a:schemeClr val="tx1"/>
            </a:solidFill>
            <a:effectLst/>
            <a:latin typeface="Arial" pitchFamily="34" charset="0"/>
            <a:cs typeface="Arial" pitchFamily="34" charset="0"/>
          </a:endParaRPr>
        </a:p>
      </dsp:txBody>
      <dsp:txXfrm>
        <a:off x="2361609" y="1411041"/>
        <a:ext cx="3557217" cy="1488016"/>
      </dsp:txXfrm>
    </dsp:sp>
    <dsp:sp modelId="{9209302D-BD58-4A4C-A71D-A48883BB388F}">
      <dsp:nvSpPr>
        <dsp:cNvPr id="0" name=""/>
        <dsp:cNvSpPr/>
      </dsp:nvSpPr>
      <dsp:spPr>
        <a:xfrm>
          <a:off x="0" y="2976033"/>
          <a:ext cx="8208962" cy="1488016"/>
        </a:xfrm>
        <a:prstGeom prst="trapezoid">
          <a:avLst>
            <a:gd name="adj" fmla="val 91945"/>
          </a:avLst>
        </a:prstGeom>
        <a:solidFill>
          <a:srgbClr val="FF99F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he-IL" sz="1200" b="0" i="0" u="none" strike="noStrike" kern="1200"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endParaRPr kumimoji="0" lang="he-IL" sz="2000" b="0" i="0" u="none" strike="noStrike" kern="1200"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he-IL" sz="2000" b="0" i="0" u="none" strike="noStrike" kern="1200" cap="none" normalizeH="0" baseline="0" dirty="0" smtClean="0">
              <a:ln>
                <a:noFill/>
              </a:ln>
              <a:solidFill>
                <a:schemeClr val="tx1"/>
              </a:solidFill>
              <a:effectLst/>
              <a:latin typeface="Arial" pitchFamily="34" charset="0"/>
              <a:cs typeface="Arial" pitchFamily="34" charset="0"/>
            </a:rPr>
            <a:t>מידע על </a:t>
          </a:r>
          <a:r>
            <a:rPr kumimoji="0" lang="he-IL" sz="2000" b="1" i="0" u="none" strike="noStrike" kern="1200" cap="none" normalizeH="0" baseline="0" dirty="0" smtClean="0">
              <a:ln>
                <a:noFill/>
              </a:ln>
              <a:solidFill>
                <a:schemeClr val="tx1"/>
              </a:solidFill>
              <a:effectLst/>
              <a:latin typeface="Arial" pitchFamily="34" charset="0"/>
              <a:cs typeface="Arial" pitchFamily="34" charset="0"/>
            </a:rPr>
            <a:t>מגבלות הטיפול</a:t>
          </a:r>
        </a:p>
        <a:p>
          <a:pPr marL="0" marR="0" lvl="0" indent="0" algn="ctr" defTabSz="914400" rtl="1" eaLnBrk="1" fontAlgn="base" latinLnBrk="0" hangingPunct="1">
            <a:lnSpc>
              <a:spcPct val="100000"/>
            </a:lnSpc>
            <a:spcBef>
              <a:spcPct val="0"/>
            </a:spcBef>
            <a:spcAft>
              <a:spcPct val="0"/>
            </a:spcAft>
            <a:buClrTx/>
            <a:buSzTx/>
            <a:buFontTx/>
            <a:buNone/>
            <a:tabLst/>
          </a:pPr>
          <a:r>
            <a:rPr kumimoji="0" lang="he-IL" sz="2000" b="0" i="0" u="none" strike="noStrike" kern="1200" cap="none" normalizeH="0" baseline="0" dirty="0" smtClean="0">
              <a:ln>
                <a:noFill/>
              </a:ln>
              <a:solidFill>
                <a:schemeClr val="tx1"/>
              </a:solidFill>
              <a:effectLst/>
              <a:latin typeface="Arial" pitchFamily="34" charset="0"/>
              <a:cs typeface="Arial" pitchFamily="34" charset="0"/>
            </a:rPr>
            <a:t>ועל אי הוודאות של הנתונים; </a:t>
          </a:r>
        </a:p>
        <a:p>
          <a:pPr marL="0" marR="0" lvl="0" indent="0" algn="ctr" defTabSz="914400" rtl="1" eaLnBrk="1" fontAlgn="base" latinLnBrk="0" hangingPunct="1">
            <a:lnSpc>
              <a:spcPct val="100000"/>
            </a:lnSpc>
            <a:spcBef>
              <a:spcPct val="0"/>
            </a:spcBef>
            <a:spcAft>
              <a:spcPct val="0"/>
            </a:spcAft>
            <a:buClrTx/>
            <a:buSzTx/>
            <a:buFontTx/>
            <a:buNone/>
            <a:tabLst/>
          </a:pPr>
          <a:r>
            <a:rPr kumimoji="0" lang="he-IL" sz="2000" b="0" i="0" u="none" strike="noStrike" kern="1200" cap="none" normalizeH="0" baseline="0" dirty="0" smtClean="0">
              <a:ln>
                <a:noFill/>
              </a:ln>
              <a:solidFill>
                <a:schemeClr val="tx1"/>
              </a:solidFill>
              <a:effectLst/>
              <a:latin typeface="Arial" pitchFamily="34" charset="0"/>
              <a:cs typeface="Arial" pitchFamily="34" charset="0"/>
            </a:rPr>
            <a:t>לפחות הבהרה שאין אפשרות להבטיח</a:t>
          </a:r>
        </a:p>
        <a:p>
          <a:pPr marL="0" marR="0" lvl="0" indent="0" algn="ctr" defTabSz="914400" rtl="1" eaLnBrk="1" fontAlgn="base" latinLnBrk="0" hangingPunct="1">
            <a:lnSpc>
              <a:spcPct val="100000"/>
            </a:lnSpc>
            <a:spcBef>
              <a:spcPct val="0"/>
            </a:spcBef>
            <a:spcAft>
              <a:spcPct val="0"/>
            </a:spcAft>
            <a:buClrTx/>
            <a:buSzTx/>
            <a:buFontTx/>
            <a:buNone/>
            <a:tabLst/>
          </a:pPr>
          <a:r>
            <a:rPr kumimoji="0" lang="he-IL" sz="2000" b="0" i="0" u="none" strike="noStrike" kern="1200" cap="none" normalizeH="0" baseline="0" dirty="0" smtClean="0">
              <a:ln>
                <a:noFill/>
              </a:ln>
              <a:solidFill>
                <a:schemeClr val="tx1"/>
              </a:solidFill>
              <a:effectLst/>
              <a:latin typeface="Arial" pitchFamily="34" charset="0"/>
              <a:cs typeface="Arial" pitchFamily="34" charset="0"/>
            </a:rPr>
            <a:t>הצלחה ו/או העדר סיבוכים </a:t>
          </a:r>
        </a:p>
        <a:p>
          <a:pPr marL="0" marR="0" lvl="0" indent="0" algn="ctr" defTabSz="914400" rtl="1" eaLnBrk="1" fontAlgn="base" latinLnBrk="0" hangingPunct="1">
            <a:lnSpc>
              <a:spcPct val="100000"/>
            </a:lnSpc>
            <a:spcBef>
              <a:spcPct val="0"/>
            </a:spcBef>
            <a:spcAft>
              <a:spcPct val="0"/>
            </a:spcAft>
            <a:buClrTx/>
            <a:buSzTx/>
            <a:buFontTx/>
            <a:buNone/>
            <a:tabLst/>
          </a:pPr>
          <a:endParaRPr kumimoji="0" lang="en-US" sz="1200" b="0" i="0" u="none" strike="noStrike" kern="1200"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endParaRPr kumimoji="0" lang="en-US" sz="1200" b="0" i="0" u="none" strike="noStrike" kern="1200" cap="none" normalizeH="0" baseline="0" dirty="0" smtClean="0">
            <a:ln>
              <a:noFill/>
            </a:ln>
            <a:solidFill>
              <a:schemeClr val="tx1"/>
            </a:solidFill>
            <a:effectLst/>
            <a:latin typeface="Arial" pitchFamily="34" charset="0"/>
            <a:cs typeface="Arial" pitchFamily="34" charset="0"/>
          </a:endParaRPr>
        </a:p>
      </dsp:txBody>
      <dsp:txXfrm>
        <a:off x="1436568" y="2976033"/>
        <a:ext cx="5335825" cy="148801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B9F291-90F4-4262-8A3C-9BD2072B5B16}">
      <dsp:nvSpPr>
        <dsp:cNvPr id="0" name=""/>
        <dsp:cNvSpPr/>
      </dsp:nvSpPr>
      <dsp:spPr>
        <a:xfrm>
          <a:off x="2772057" y="0"/>
          <a:ext cx="2736321" cy="1488016"/>
        </a:xfrm>
        <a:prstGeom prst="trapezoid">
          <a:avLst>
            <a:gd name="adj" fmla="val 91945"/>
          </a:avLst>
        </a:prstGeom>
        <a:solidFill>
          <a:srgbClr val="FF99F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he-IL" sz="1200" b="0" i="0" u="none" strike="noStrike" kern="1200" cap="none" normalizeH="0" baseline="0" smtClean="0">
            <a:ln>
              <a:noFill/>
            </a:ln>
            <a:solidFill>
              <a:schemeClr val="tx1"/>
            </a:solidFill>
            <a:effectLst/>
            <a:latin typeface="Arial" pitchFamily="34" charset="0"/>
            <a:cs typeface="Arial" pitchFamily="34" charset="0"/>
          </a:endParaRPr>
        </a:p>
      </dsp:txBody>
      <dsp:txXfrm>
        <a:off x="2772057" y="0"/>
        <a:ext cx="2736321" cy="1488016"/>
      </dsp:txXfrm>
    </dsp:sp>
    <dsp:sp modelId="{13FFFB08-FFFA-4581-B6DE-918F566E153D}">
      <dsp:nvSpPr>
        <dsp:cNvPr id="0" name=""/>
        <dsp:cNvSpPr/>
      </dsp:nvSpPr>
      <dsp:spPr>
        <a:xfrm>
          <a:off x="827819" y="1488016"/>
          <a:ext cx="6553324" cy="1488016"/>
        </a:xfrm>
        <a:prstGeom prst="trapezoid">
          <a:avLst>
            <a:gd name="adj" fmla="val 91945"/>
          </a:avLst>
        </a:prstGeom>
        <a:solidFill>
          <a:srgbClr val="FF99F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he-IL" sz="1200" b="1" i="0" u="none" strike="noStrike" kern="1200"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he-IL" sz="2000" b="1" i="0" u="none" strike="noStrike" kern="1200" cap="none" normalizeH="0" baseline="0" dirty="0" smtClean="0">
              <a:ln>
                <a:noFill/>
              </a:ln>
              <a:solidFill>
                <a:schemeClr val="tx1"/>
              </a:solidFill>
              <a:effectLst/>
              <a:latin typeface="Arial" pitchFamily="34" charset="0"/>
              <a:cs typeface="Arial" pitchFamily="34" charset="0"/>
            </a:rPr>
            <a:t>כשיש </a:t>
          </a:r>
          <a:r>
            <a:rPr kumimoji="0" lang="he-IL" sz="2000" b="1" i="0" u="none" strike="noStrike" kern="1200" cap="none" normalizeH="0" baseline="0" dirty="0" smtClean="0">
              <a:ln>
                <a:noFill/>
              </a:ln>
              <a:solidFill>
                <a:schemeClr val="tx1"/>
              </a:solidFill>
              <a:effectLst/>
              <a:latin typeface="Arial" pitchFamily="34" charset="0"/>
              <a:cs typeface="Arial" pitchFamily="34" charset="0"/>
              <a:hlinkClick xmlns:r="http://schemas.openxmlformats.org/officeDocument/2006/relationships" r:id="" action="ppaction://noaction"/>
            </a:rPr>
            <a:t>ברירה מהותית</a:t>
          </a:r>
          <a:r>
            <a:rPr kumimoji="0" lang="he-IL" sz="2000" b="0" i="0" u="none" strike="noStrike" kern="1200" cap="none" normalizeH="0" baseline="0" dirty="0" smtClean="0">
              <a:ln>
                <a:noFill/>
              </a:ln>
              <a:solidFill>
                <a:schemeClr val="tx1"/>
              </a:solidFill>
              <a:effectLst/>
              <a:latin typeface="Arial" pitchFamily="34" charset="0"/>
              <a:cs typeface="Arial" pitchFamily="34" charset="0"/>
              <a:hlinkClick xmlns:r="http://schemas.openxmlformats.org/officeDocument/2006/relationships" r:id="" action="ppaction://noaction"/>
            </a:rPr>
            <a:t> </a:t>
          </a:r>
          <a:r>
            <a:rPr kumimoji="0" lang="he-IL" sz="2000" b="0" i="0" u="none" strike="noStrike" kern="1200" cap="none" normalizeH="0" baseline="0" dirty="0" smtClean="0">
              <a:ln>
                <a:noFill/>
              </a:ln>
              <a:solidFill>
                <a:schemeClr val="tx1"/>
              </a:solidFill>
              <a:effectLst/>
              <a:latin typeface="Arial" pitchFamily="34" charset="0"/>
              <a:cs typeface="Arial" pitchFamily="34" charset="0"/>
            </a:rPr>
            <a:t>–</a:t>
          </a:r>
        </a:p>
        <a:p>
          <a:pPr marL="0" marR="0" lvl="0" indent="0" algn="ctr" defTabSz="914400" rtl="1" eaLnBrk="1" fontAlgn="base" latinLnBrk="0" hangingPunct="1">
            <a:lnSpc>
              <a:spcPct val="100000"/>
            </a:lnSpc>
            <a:spcBef>
              <a:spcPct val="0"/>
            </a:spcBef>
            <a:spcAft>
              <a:spcPct val="0"/>
            </a:spcAft>
            <a:buClrTx/>
            <a:buSzTx/>
            <a:buFontTx/>
            <a:buNone/>
            <a:tabLst/>
          </a:pPr>
          <a:r>
            <a:rPr kumimoji="0" lang="he-IL" sz="2000" b="0" i="0" u="none" strike="noStrike" kern="1200" cap="none" normalizeH="0" baseline="0" dirty="0" smtClean="0">
              <a:ln>
                <a:noFill/>
              </a:ln>
              <a:solidFill>
                <a:schemeClr val="tx1"/>
              </a:solidFill>
              <a:effectLst/>
              <a:latin typeface="Arial" pitchFamily="34" charset="0"/>
              <a:cs typeface="Arial" pitchFamily="34" charset="0"/>
            </a:rPr>
            <a:t>גם מידע על עצם קיום חלופות והשלכותיהן על חייו </a:t>
          </a:r>
        </a:p>
        <a:p>
          <a:pPr marL="0" marR="0" lvl="0" indent="0" algn="ctr" defTabSz="914400" rtl="1" eaLnBrk="1" fontAlgn="base" latinLnBrk="0" hangingPunct="1">
            <a:lnSpc>
              <a:spcPct val="100000"/>
            </a:lnSpc>
            <a:spcBef>
              <a:spcPct val="0"/>
            </a:spcBef>
            <a:spcAft>
              <a:spcPct val="0"/>
            </a:spcAft>
            <a:buClrTx/>
            <a:buSzTx/>
            <a:buFontTx/>
            <a:buNone/>
            <a:tabLst/>
          </a:pPr>
          <a:r>
            <a:rPr kumimoji="0" lang="he-IL" sz="2000" b="0" i="0" u="none" strike="noStrike" kern="1200" cap="none" normalizeH="0" baseline="0" dirty="0" smtClean="0">
              <a:ln>
                <a:noFill/>
              </a:ln>
              <a:solidFill>
                <a:schemeClr val="tx1"/>
              </a:solidFill>
              <a:effectLst/>
              <a:latin typeface="Arial" pitchFamily="34" charset="0"/>
              <a:cs typeface="Arial" pitchFamily="34" charset="0"/>
            </a:rPr>
            <a:t>+ הבהרת הליך בחירת הדרך הטיפולית</a:t>
          </a:r>
        </a:p>
        <a:p>
          <a:pPr marL="0" marR="0" lvl="0" indent="0" algn="ctr" defTabSz="914400" rtl="1" eaLnBrk="1" fontAlgn="base" latinLnBrk="0" hangingPunct="1">
            <a:lnSpc>
              <a:spcPct val="100000"/>
            </a:lnSpc>
            <a:spcBef>
              <a:spcPct val="0"/>
            </a:spcBef>
            <a:spcAft>
              <a:spcPct val="0"/>
            </a:spcAft>
            <a:buClrTx/>
            <a:buSzTx/>
            <a:buFontTx/>
            <a:buNone/>
            <a:tabLst/>
          </a:pPr>
          <a:r>
            <a:rPr kumimoji="0" lang="he-IL" sz="2000" b="0" i="0" u="none" strike="noStrike" kern="1200" cap="none" normalizeH="0" baseline="0" dirty="0" smtClean="0">
              <a:ln>
                <a:noFill/>
              </a:ln>
              <a:solidFill>
                <a:schemeClr val="tx1"/>
              </a:solidFill>
              <a:effectLst/>
              <a:latin typeface="Arial" pitchFamily="34" charset="0"/>
              <a:cs typeface="Arial" pitchFamily="34" charset="0"/>
            </a:rPr>
            <a:t>במקרה של סיכונים מהותיים –</a:t>
          </a:r>
        </a:p>
        <a:p>
          <a:pPr marL="0" marR="0" lvl="0" indent="0" algn="ctr" defTabSz="914400" rtl="1" eaLnBrk="1" fontAlgn="base" latinLnBrk="0" hangingPunct="1">
            <a:lnSpc>
              <a:spcPct val="100000"/>
            </a:lnSpc>
            <a:spcBef>
              <a:spcPct val="0"/>
            </a:spcBef>
            <a:spcAft>
              <a:spcPct val="0"/>
            </a:spcAft>
            <a:buClrTx/>
            <a:buSzTx/>
            <a:buFontTx/>
            <a:buNone/>
            <a:tabLst/>
          </a:pPr>
          <a:r>
            <a:rPr kumimoji="0" lang="he-IL" sz="2000" b="0" i="0" u="none" strike="noStrike" kern="1200" cap="none" normalizeH="0" baseline="0" dirty="0" smtClean="0">
              <a:ln>
                <a:noFill/>
              </a:ln>
              <a:solidFill>
                <a:schemeClr val="tx1"/>
              </a:solidFill>
              <a:effectLst/>
              <a:latin typeface="Arial" pitchFamily="34" charset="0"/>
              <a:cs typeface="Arial" pitchFamily="34" charset="0"/>
            </a:rPr>
            <a:t>מידע עליהם ועל השיקולים בעד ונגד האפשרויות השונות</a:t>
          </a:r>
          <a:endParaRPr kumimoji="0" lang="en-US" sz="2000" b="1" i="0" u="none" strike="noStrike" kern="1200"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endParaRPr kumimoji="0" lang="en-US" sz="2000" b="0" i="0" u="none" strike="noStrike" kern="1200" cap="none" normalizeH="0" baseline="0" dirty="0" smtClean="0">
            <a:ln>
              <a:noFill/>
            </a:ln>
            <a:solidFill>
              <a:schemeClr val="tx1"/>
            </a:solidFill>
            <a:effectLst/>
            <a:latin typeface="Arial" pitchFamily="34" charset="0"/>
            <a:cs typeface="Arial" pitchFamily="34" charset="0"/>
          </a:endParaRPr>
        </a:p>
      </dsp:txBody>
      <dsp:txXfrm>
        <a:off x="1974650" y="1488016"/>
        <a:ext cx="4259661" cy="1488016"/>
      </dsp:txXfrm>
    </dsp:sp>
    <dsp:sp modelId="{07F1FC28-7608-4555-B486-2F48558B797A}">
      <dsp:nvSpPr>
        <dsp:cNvPr id="0" name=""/>
        <dsp:cNvSpPr/>
      </dsp:nvSpPr>
      <dsp:spPr>
        <a:xfrm>
          <a:off x="0" y="2976033"/>
          <a:ext cx="8208962" cy="1488016"/>
        </a:xfrm>
        <a:prstGeom prst="trapezoid">
          <a:avLst>
            <a:gd name="adj" fmla="val 91945"/>
          </a:avLst>
        </a:prstGeom>
        <a:solidFill>
          <a:srgbClr val="FF99F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he-IL" sz="1200" b="0" i="0" u="none" strike="noStrike" kern="1200"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endParaRPr kumimoji="0" lang="he-IL" sz="1200" b="0" i="0" u="none" strike="noStrike" kern="1200"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he-IL" sz="1200" b="0" i="0" u="none" strike="noStrike" kern="1200" cap="none" normalizeH="0" baseline="0" smtClean="0">
              <a:ln>
                <a:noFill/>
              </a:ln>
              <a:solidFill>
                <a:schemeClr val="tx1"/>
              </a:solidFill>
              <a:effectLst/>
              <a:latin typeface="Arial" pitchFamily="34" charset="0"/>
              <a:cs typeface="Arial" pitchFamily="34" charset="0"/>
            </a:rPr>
            <a:t>מידע על </a:t>
          </a:r>
          <a:r>
            <a:rPr kumimoji="0" lang="he-IL" sz="1200" b="1" i="0" u="none" strike="noStrike" kern="1200" cap="none" normalizeH="0" baseline="0" smtClean="0">
              <a:ln>
                <a:noFill/>
              </a:ln>
              <a:solidFill>
                <a:schemeClr val="tx1"/>
              </a:solidFill>
              <a:effectLst/>
              <a:latin typeface="Arial" pitchFamily="34" charset="0"/>
              <a:cs typeface="Arial" pitchFamily="34" charset="0"/>
            </a:rPr>
            <a:t>מגבלות הטיפול</a:t>
          </a:r>
        </a:p>
        <a:p>
          <a:pPr marL="0" marR="0" lvl="0" indent="0" algn="ctr" defTabSz="914400" rtl="1" eaLnBrk="1" fontAlgn="base" latinLnBrk="0" hangingPunct="1">
            <a:lnSpc>
              <a:spcPct val="100000"/>
            </a:lnSpc>
            <a:spcBef>
              <a:spcPct val="0"/>
            </a:spcBef>
            <a:spcAft>
              <a:spcPct val="0"/>
            </a:spcAft>
            <a:buClrTx/>
            <a:buSzTx/>
            <a:buFontTx/>
            <a:buNone/>
            <a:tabLst/>
          </a:pPr>
          <a:r>
            <a:rPr kumimoji="0" lang="he-IL" sz="1200" b="0" i="0" u="none" strike="noStrike" kern="1200" cap="none" normalizeH="0" baseline="0" smtClean="0">
              <a:ln>
                <a:noFill/>
              </a:ln>
              <a:solidFill>
                <a:schemeClr val="tx1"/>
              </a:solidFill>
              <a:effectLst/>
              <a:latin typeface="Arial" pitchFamily="34" charset="0"/>
              <a:cs typeface="Arial" pitchFamily="34" charset="0"/>
            </a:rPr>
            <a:t>ועל אי הוודאות של הנתונים; </a:t>
          </a:r>
        </a:p>
        <a:p>
          <a:pPr marL="0" marR="0" lvl="0" indent="0" algn="ctr" defTabSz="914400" rtl="1" eaLnBrk="1" fontAlgn="base" latinLnBrk="0" hangingPunct="1">
            <a:lnSpc>
              <a:spcPct val="100000"/>
            </a:lnSpc>
            <a:spcBef>
              <a:spcPct val="0"/>
            </a:spcBef>
            <a:spcAft>
              <a:spcPct val="0"/>
            </a:spcAft>
            <a:buClrTx/>
            <a:buSzTx/>
            <a:buFontTx/>
            <a:buNone/>
            <a:tabLst/>
          </a:pPr>
          <a:r>
            <a:rPr kumimoji="0" lang="he-IL" sz="1200" b="0" i="0" u="none" strike="noStrike" kern="1200" cap="none" normalizeH="0" baseline="0" smtClean="0">
              <a:ln>
                <a:noFill/>
              </a:ln>
              <a:solidFill>
                <a:schemeClr val="tx1"/>
              </a:solidFill>
              <a:effectLst/>
              <a:latin typeface="Arial" pitchFamily="34" charset="0"/>
              <a:cs typeface="Arial" pitchFamily="34" charset="0"/>
            </a:rPr>
            <a:t>לפחות הבהרה שאין אפשרות להבטיח</a:t>
          </a:r>
        </a:p>
        <a:p>
          <a:pPr marL="0" marR="0" lvl="0" indent="0" algn="ctr" defTabSz="914400" rtl="1" eaLnBrk="1" fontAlgn="base" latinLnBrk="0" hangingPunct="1">
            <a:lnSpc>
              <a:spcPct val="100000"/>
            </a:lnSpc>
            <a:spcBef>
              <a:spcPct val="0"/>
            </a:spcBef>
            <a:spcAft>
              <a:spcPct val="0"/>
            </a:spcAft>
            <a:buClrTx/>
            <a:buSzTx/>
            <a:buFontTx/>
            <a:buNone/>
            <a:tabLst/>
          </a:pPr>
          <a:r>
            <a:rPr kumimoji="0" lang="he-IL" sz="1200" b="0" i="0" u="none" strike="noStrike" kern="1200" cap="none" normalizeH="0" baseline="0" smtClean="0">
              <a:ln>
                <a:noFill/>
              </a:ln>
              <a:solidFill>
                <a:schemeClr val="tx1"/>
              </a:solidFill>
              <a:effectLst/>
              <a:latin typeface="Arial" pitchFamily="34" charset="0"/>
              <a:cs typeface="Arial" pitchFamily="34" charset="0"/>
            </a:rPr>
            <a:t>הצלחה ו/או העדר סיבוכים </a:t>
          </a:r>
        </a:p>
        <a:p>
          <a:pPr marL="0" marR="0" lvl="0" indent="0" algn="ctr" defTabSz="914400" rtl="1" eaLnBrk="1" fontAlgn="base" latinLnBrk="0" hangingPunct="1">
            <a:lnSpc>
              <a:spcPct val="100000"/>
            </a:lnSpc>
            <a:spcBef>
              <a:spcPct val="0"/>
            </a:spcBef>
            <a:spcAft>
              <a:spcPct val="0"/>
            </a:spcAft>
            <a:buClrTx/>
            <a:buSzTx/>
            <a:buFontTx/>
            <a:buNone/>
            <a:tabLst/>
          </a:pPr>
          <a:endParaRPr kumimoji="0" lang="en-US" sz="1200" b="0" i="0" u="none" strike="noStrike" kern="1200" cap="none" normalizeH="0" baseline="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endParaRPr kumimoji="0" lang="en-US" sz="1200" b="0" i="0" u="none" strike="noStrike" kern="1200" cap="none" normalizeH="0" baseline="0" smtClean="0">
            <a:ln>
              <a:noFill/>
            </a:ln>
            <a:solidFill>
              <a:schemeClr val="tx1"/>
            </a:solidFill>
            <a:effectLst/>
            <a:latin typeface="Arial" pitchFamily="34" charset="0"/>
            <a:cs typeface="Arial" pitchFamily="34" charset="0"/>
          </a:endParaRPr>
        </a:p>
      </dsp:txBody>
      <dsp:txXfrm>
        <a:off x="1436568" y="2976033"/>
        <a:ext cx="5335825" cy="148801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50CFBE-886A-463A-8633-7D116C24AFB4}">
      <dsp:nvSpPr>
        <dsp:cNvPr id="0" name=""/>
        <dsp:cNvSpPr/>
      </dsp:nvSpPr>
      <dsp:spPr>
        <a:xfrm>
          <a:off x="1979966" y="330920"/>
          <a:ext cx="4474759" cy="1651217"/>
        </a:xfrm>
        <a:prstGeom prst="trapezoid">
          <a:avLst>
            <a:gd name="adj" fmla="val 91945"/>
          </a:avLst>
        </a:prstGeom>
        <a:solidFill>
          <a:srgbClr val="FF99F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he-IL" sz="2000" b="1" i="0" u="none" strike="noStrike" kern="1200" cap="none" normalizeH="0" baseline="0" dirty="0" smtClean="0">
              <a:ln>
                <a:noFill/>
              </a:ln>
              <a:solidFill>
                <a:schemeClr val="tx1"/>
              </a:solidFill>
              <a:effectLst/>
              <a:latin typeface="Arial" pitchFamily="34" charset="0"/>
              <a:cs typeface="Arial" pitchFamily="34" charset="0"/>
            </a:rPr>
            <a:t>מימוש האוטונומיה:</a:t>
          </a:r>
        </a:p>
        <a:p>
          <a:pPr marL="0" marR="0" lvl="0" indent="0" algn="ctr" defTabSz="914400" rtl="1" eaLnBrk="1" fontAlgn="base" latinLnBrk="0" hangingPunct="1">
            <a:lnSpc>
              <a:spcPct val="100000"/>
            </a:lnSpc>
            <a:spcBef>
              <a:spcPct val="0"/>
            </a:spcBef>
            <a:spcAft>
              <a:spcPct val="0"/>
            </a:spcAft>
            <a:buClrTx/>
            <a:buSzTx/>
            <a:buFontTx/>
            <a:buNone/>
            <a:tabLst/>
          </a:pPr>
          <a:r>
            <a:rPr kumimoji="0" lang="he-IL" sz="2000" b="0" i="0" u="none" strike="noStrike" kern="1200" cap="none" normalizeH="0" baseline="0" dirty="0" smtClean="0">
              <a:ln>
                <a:noFill/>
              </a:ln>
              <a:solidFill>
                <a:schemeClr val="tx1"/>
              </a:solidFill>
              <a:effectLst/>
              <a:latin typeface="Arial" pitchFamily="34" charset="0"/>
              <a:cs typeface="Arial" pitchFamily="34" charset="0"/>
            </a:rPr>
            <a:t>כשיש ברירה, רצון ויכולת לעשות את הבחירה</a:t>
          </a:r>
        </a:p>
        <a:p>
          <a:pPr marL="0" marR="0" lvl="0" indent="0" algn="ctr" defTabSz="914400" rtl="1" eaLnBrk="1" fontAlgn="base" latinLnBrk="0" hangingPunct="1">
            <a:lnSpc>
              <a:spcPct val="100000"/>
            </a:lnSpc>
            <a:spcBef>
              <a:spcPct val="0"/>
            </a:spcBef>
            <a:spcAft>
              <a:spcPct val="0"/>
            </a:spcAft>
            <a:buClrTx/>
            <a:buSzTx/>
            <a:buFontTx/>
            <a:buNone/>
            <a:tabLst/>
          </a:pPr>
          <a:r>
            <a:rPr kumimoji="0" lang="he-IL" sz="2000" b="0" i="0" u="none" strike="noStrike" kern="1200" cap="none" normalizeH="0" baseline="0" dirty="0" smtClean="0">
              <a:ln>
                <a:noFill/>
              </a:ln>
              <a:solidFill>
                <a:schemeClr val="tx1"/>
              </a:solidFill>
              <a:effectLst/>
              <a:latin typeface="Arial" pitchFamily="34" charset="0"/>
              <a:cs typeface="Arial" pitchFamily="34" charset="0"/>
            </a:rPr>
            <a:t>- כל מידע נוסף הדרוש לו לגיבוש החלטה</a:t>
          </a:r>
          <a:endParaRPr kumimoji="0" lang="en-US" sz="2000" b="0" i="0" u="none" strike="noStrike" kern="1200" cap="none" normalizeH="0" baseline="0" dirty="0" smtClean="0">
            <a:ln>
              <a:noFill/>
            </a:ln>
            <a:solidFill>
              <a:schemeClr val="tx1"/>
            </a:solidFill>
            <a:effectLst/>
            <a:latin typeface="Arial" pitchFamily="34" charset="0"/>
            <a:cs typeface="Arial" pitchFamily="34" charset="0"/>
          </a:endParaRPr>
        </a:p>
      </dsp:txBody>
      <dsp:txXfrm>
        <a:off x="1979966" y="330920"/>
        <a:ext cx="4474759" cy="1651217"/>
      </dsp:txXfrm>
    </dsp:sp>
    <dsp:sp modelId="{5276ECE5-623D-413B-83E5-5243760D46DE}">
      <dsp:nvSpPr>
        <dsp:cNvPr id="0" name=""/>
        <dsp:cNvSpPr/>
      </dsp:nvSpPr>
      <dsp:spPr>
        <a:xfrm>
          <a:off x="979719" y="1805507"/>
          <a:ext cx="6328834" cy="1651217"/>
        </a:xfrm>
        <a:prstGeom prst="trapezoid">
          <a:avLst>
            <a:gd name="adj" fmla="val 91945"/>
          </a:avLst>
        </a:prstGeom>
        <a:solidFill>
          <a:srgbClr val="FF99F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he-IL" sz="1300" b="1" i="0" u="none" strike="noStrike" kern="1200"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he-IL" sz="1400" b="1" i="0" u="none" strike="noStrike" kern="1200" cap="none" normalizeH="0" baseline="0" dirty="0" smtClean="0">
              <a:ln>
                <a:noFill/>
              </a:ln>
              <a:solidFill>
                <a:schemeClr val="tx1"/>
              </a:solidFill>
              <a:effectLst/>
              <a:latin typeface="Arial" pitchFamily="34" charset="0"/>
              <a:cs typeface="Arial" pitchFamily="34" charset="0"/>
            </a:rPr>
            <a:t>כשיש </a:t>
          </a:r>
          <a:r>
            <a:rPr kumimoji="0" lang="he-IL" sz="1400" b="1" i="0" u="none" strike="noStrike" kern="1200" cap="none" normalizeH="0" baseline="0" dirty="0" smtClean="0">
              <a:ln>
                <a:noFill/>
              </a:ln>
              <a:solidFill>
                <a:schemeClr val="tx1"/>
              </a:solidFill>
              <a:effectLst/>
              <a:latin typeface="Arial" pitchFamily="34" charset="0"/>
              <a:cs typeface="Arial" pitchFamily="34" charset="0"/>
              <a:hlinkClick xmlns:r="http://schemas.openxmlformats.org/officeDocument/2006/relationships" r:id="" action="ppaction://noaction"/>
            </a:rPr>
            <a:t>ברירה מהותית</a:t>
          </a:r>
          <a:r>
            <a:rPr kumimoji="0" lang="he-IL" sz="1400" b="0" i="0" u="none" strike="noStrike" kern="1200" cap="none" normalizeH="0" baseline="0" dirty="0" smtClean="0">
              <a:ln>
                <a:noFill/>
              </a:ln>
              <a:solidFill>
                <a:schemeClr val="tx1"/>
              </a:solidFill>
              <a:effectLst/>
              <a:latin typeface="Arial" pitchFamily="34" charset="0"/>
              <a:cs typeface="Arial" pitchFamily="34" charset="0"/>
              <a:hlinkClick xmlns:r="http://schemas.openxmlformats.org/officeDocument/2006/relationships" r:id="" action="ppaction://noaction"/>
            </a:rPr>
            <a:t> </a:t>
          </a:r>
          <a:r>
            <a:rPr kumimoji="0" lang="he-IL" sz="1400" b="0" i="0" u="none" strike="noStrike" kern="1200" cap="none" normalizeH="0" baseline="0" dirty="0" smtClean="0">
              <a:ln>
                <a:noFill/>
              </a:ln>
              <a:solidFill>
                <a:schemeClr val="tx1"/>
              </a:solidFill>
              <a:effectLst/>
              <a:latin typeface="Arial" pitchFamily="34" charset="0"/>
              <a:cs typeface="Arial" pitchFamily="34" charset="0"/>
            </a:rPr>
            <a:t>–</a:t>
          </a:r>
        </a:p>
        <a:p>
          <a:pPr marL="0" marR="0" lvl="0" indent="0" algn="ctr" defTabSz="914400" rtl="1" eaLnBrk="1" fontAlgn="base" latinLnBrk="0" hangingPunct="1">
            <a:lnSpc>
              <a:spcPct val="100000"/>
            </a:lnSpc>
            <a:spcBef>
              <a:spcPct val="0"/>
            </a:spcBef>
            <a:spcAft>
              <a:spcPct val="0"/>
            </a:spcAft>
            <a:buClrTx/>
            <a:buSzTx/>
            <a:buFontTx/>
            <a:buNone/>
            <a:tabLst/>
          </a:pPr>
          <a:r>
            <a:rPr kumimoji="0" lang="he-IL" sz="1400" b="0" i="0" u="none" strike="noStrike" kern="1200" cap="none" normalizeH="0" baseline="0" dirty="0" smtClean="0">
              <a:ln>
                <a:noFill/>
              </a:ln>
              <a:solidFill>
                <a:schemeClr val="tx1"/>
              </a:solidFill>
              <a:effectLst/>
              <a:latin typeface="Arial" pitchFamily="34" charset="0"/>
              <a:cs typeface="Arial" pitchFamily="34" charset="0"/>
            </a:rPr>
            <a:t>גם מידע </a:t>
          </a:r>
          <a:r>
            <a:rPr kumimoji="0" lang="he-IL" sz="1600" b="0" i="0" u="none" strike="noStrike" kern="1200" cap="none" normalizeH="0" baseline="0" dirty="0" smtClean="0">
              <a:ln>
                <a:noFill/>
              </a:ln>
              <a:solidFill>
                <a:schemeClr val="tx1"/>
              </a:solidFill>
              <a:effectLst/>
              <a:latin typeface="Arial" pitchFamily="34" charset="0"/>
              <a:cs typeface="Arial" pitchFamily="34" charset="0"/>
            </a:rPr>
            <a:t>על</a:t>
          </a:r>
          <a:r>
            <a:rPr kumimoji="0" lang="he-IL" sz="1400" b="0" i="0" u="none" strike="noStrike" kern="1200" cap="none" normalizeH="0" baseline="0" dirty="0" smtClean="0">
              <a:ln>
                <a:noFill/>
              </a:ln>
              <a:solidFill>
                <a:schemeClr val="tx1"/>
              </a:solidFill>
              <a:effectLst/>
              <a:latin typeface="Arial" pitchFamily="34" charset="0"/>
              <a:cs typeface="Arial" pitchFamily="34" charset="0"/>
            </a:rPr>
            <a:t> עצם קיום חלופות והשלכותיהן על חייו </a:t>
          </a:r>
        </a:p>
        <a:p>
          <a:pPr marL="0" marR="0" lvl="0" indent="0" algn="ctr" defTabSz="914400" rtl="1" eaLnBrk="1" fontAlgn="base" latinLnBrk="0" hangingPunct="1">
            <a:lnSpc>
              <a:spcPct val="100000"/>
            </a:lnSpc>
            <a:spcBef>
              <a:spcPct val="0"/>
            </a:spcBef>
            <a:spcAft>
              <a:spcPct val="0"/>
            </a:spcAft>
            <a:buClrTx/>
            <a:buSzTx/>
            <a:buFontTx/>
            <a:buNone/>
            <a:tabLst/>
          </a:pPr>
          <a:r>
            <a:rPr kumimoji="0" lang="he-IL" sz="1400" b="0" i="0" u="none" strike="noStrike" kern="1200" cap="none" normalizeH="0" baseline="0" dirty="0" smtClean="0">
              <a:ln>
                <a:noFill/>
              </a:ln>
              <a:solidFill>
                <a:schemeClr val="tx1"/>
              </a:solidFill>
              <a:effectLst/>
              <a:latin typeface="Arial" pitchFamily="34" charset="0"/>
              <a:cs typeface="Arial" pitchFamily="34" charset="0"/>
            </a:rPr>
            <a:t>+ הבהרת הליך בחירת הדרך הטיפולית</a:t>
          </a:r>
        </a:p>
        <a:p>
          <a:pPr marL="0" marR="0" lvl="0" indent="0" algn="ctr" defTabSz="914400" rtl="1" eaLnBrk="1" fontAlgn="base" latinLnBrk="0" hangingPunct="1">
            <a:lnSpc>
              <a:spcPct val="100000"/>
            </a:lnSpc>
            <a:spcBef>
              <a:spcPct val="0"/>
            </a:spcBef>
            <a:spcAft>
              <a:spcPct val="0"/>
            </a:spcAft>
            <a:buClrTx/>
            <a:buSzTx/>
            <a:buFontTx/>
            <a:buNone/>
            <a:tabLst/>
          </a:pPr>
          <a:r>
            <a:rPr kumimoji="0" lang="he-IL" sz="1400" b="0" i="0" u="none" strike="noStrike" kern="1200" cap="none" normalizeH="0" baseline="0" dirty="0" smtClean="0">
              <a:ln>
                <a:noFill/>
              </a:ln>
              <a:solidFill>
                <a:schemeClr val="tx1"/>
              </a:solidFill>
              <a:effectLst/>
              <a:latin typeface="Arial" pitchFamily="34" charset="0"/>
              <a:cs typeface="Arial" pitchFamily="34" charset="0"/>
            </a:rPr>
            <a:t>במקרה של סיכונים מהותיים –</a:t>
          </a:r>
        </a:p>
        <a:p>
          <a:pPr marL="0" marR="0" lvl="0" indent="0" algn="ctr" defTabSz="914400" rtl="1" eaLnBrk="1" fontAlgn="base" latinLnBrk="0" hangingPunct="1">
            <a:lnSpc>
              <a:spcPct val="100000"/>
            </a:lnSpc>
            <a:spcBef>
              <a:spcPct val="0"/>
            </a:spcBef>
            <a:spcAft>
              <a:spcPct val="0"/>
            </a:spcAft>
            <a:buClrTx/>
            <a:buSzTx/>
            <a:buFontTx/>
            <a:buNone/>
            <a:tabLst/>
          </a:pPr>
          <a:r>
            <a:rPr kumimoji="0" lang="he-IL" sz="1400" b="0" i="0" u="none" strike="noStrike" kern="1200" cap="none" normalizeH="0" baseline="0" dirty="0" smtClean="0">
              <a:ln>
                <a:noFill/>
              </a:ln>
              <a:solidFill>
                <a:schemeClr val="tx1"/>
              </a:solidFill>
              <a:effectLst/>
              <a:latin typeface="Arial" pitchFamily="34" charset="0"/>
              <a:cs typeface="Arial" pitchFamily="34" charset="0"/>
            </a:rPr>
            <a:t>מידע עליהם ועל השיקולים בעד ונגד האפשרויות השונות</a:t>
          </a:r>
          <a:endParaRPr kumimoji="0" lang="en-US" sz="1400" b="1" i="0" u="none" strike="noStrike" kern="1200"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endParaRPr kumimoji="0" lang="en-US" sz="1400" b="0" i="0" u="none" strike="noStrike" kern="1200" cap="none" normalizeH="0" baseline="0" dirty="0" smtClean="0">
            <a:ln>
              <a:noFill/>
            </a:ln>
            <a:solidFill>
              <a:schemeClr val="tx1"/>
            </a:solidFill>
            <a:effectLst/>
            <a:latin typeface="Arial" pitchFamily="34" charset="0"/>
            <a:cs typeface="Arial" pitchFamily="34" charset="0"/>
          </a:endParaRPr>
        </a:p>
      </dsp:txBody>
      <dsp:txXfrm>
        <a:off x="2087265" y="1805507"/>
        <a:ext cx="4113742" cy="1651217"/>
      </dsp:txXfrm>
    </dsp:sp>
    <dsp:sp modelId="{86C40C07-763D-4C04-9276-0E8CEEEB3D7B}">
      <dsp:nvSpPr>
        <dsp:cNvPr id="0" name=""/>
        <dsp:cNvSpPr/>
      </dsp:nvSpPr>
      <dsp:spPr>
        <a:xfrm>
          <a:off x="0" y="3302435"/>
          <a:ext cx="8208963" cy="1161614"/>
        </a:xfrm>
        <a:prstGeom prst="trapezoid">
          <a:avLst>
            <a:gd name="adj" fmla="val 91945"/>
          </a:avLst>
        </a:prstGeom>
        <a:solidFill>
          <a:srgbClr val="FF99FF"/>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marR="0" lvl="0" indent="0" algn="ctr" defTabSz="914400" rtl="1" eaLnBrk="1" fontAlgn="base" latinLnBrk="0" hangingPunct="1">
            <a:lnSpc>
              <a:spcPct val="100000"/>
            </a:lnSpc>
            <a:spcBef>
              <a:spcPct val="0"/>
            </a:spcBef>
            <a:spcAft>
              <a:spcPct val="0"/>
            </a:spcAft>
            <a:buClrTx/>
            <a:buSzTx/>
            <a:buFontTx/>
            <a:buNone/>
            <a:tabLst/>
          </a:pPr>
          <a:endParaRPr kumimoji="0" lang="he-IL" sz="1200" b="0" i="0" u="none" strike="noStrike" kern="1200"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endParaRPr kumimoji="0" lang="he-IL" sz="1200" b="0" i="0" u="none" strike="noStrike" kern="1200"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he-IL" sz="1400" b="0" i="0" u="none" strike="noStrike" kern="1200" cap="none" normalizeH="0" baseline="0" dirty="0" smtClean="0">
              <a:ln>
                <a:noFill/>
              </a:ln>
              <a:solidFill>
                <a:schemeClr val="tx1"/>
              </a:solidFill>
              <a:effectLst/>
              <a:latin typeface="Arial" pitchFamily="34" charset="0"/>
              <a:cs typeface="Arial" pitchFamily="34" charset="0"/>
            </a:rPr>
            <a:t>מידע על </a:t>
          </a:r>
          <a:r>
            <a:rPr kumimoji="0" lang="he-IL" sz="1400" b="1" i="0" u="none" strike="noStrike" kern="1200" cap="none" normalizeH="0" baseline="0" dirty="0" smtClean="0">
              <a:ln>
                <a:noFill/>
              </a:ln>
              <a:solidFill>
                <a:schemeClr val="tx1"/>
              </a:solidFill>
              <a:effectLst/>
              <a:latin typeface="Arial" pitchFamily="34" charset="0"/>
              <a:cs typeface="Arial" pitchFamily="34" charset="0"/>
            </a:rPr>
            <a:t>מגבלות הטיפול</a:t>
          </a:r>
        </a:p>
        <a:p>
          <a:pPr marL="0" marR="0" lvl="0" indent="0" algn="ctr" defTabSz="914400" rtl="1" eaLnBrk="1" fontAlgn="base" latinLnBrk="0" hangingPunct="1">
            <a:lnSpc>
              <a:spcPct val="100000"/>
            </a:lnSpc>
            <a:spcBef>
              <a:spcPct val="0"/>
            </a:spcBef>
            <a:spcAft>
              <a:spcPct val="0"/>
            </a:spcAft>
            <a:buClrTx/>
            <a:buSzTx/>
            <a:buFontTx/>
            <a:buNone/>
            <a:tabLst/>
          </a:pPr>
          <a:r>
            <a:rPr kumimoji="0" lang="he-IL" sz="1400" b="0" i="0" u="none" strike="noStrike" kern="1200" cap="none" normalizeH="0" baseline="0" dirty="0" smtClean="0">
              <a:ln>
                <a:noFill/>
              </a:ln>
              <a:solidFill>
                <a:schemeClr val="tx1"/>
              </a:solidFill>
              <a:effectLst/>
              <a:latin typeface="Arial" pitchFamily="34" charset="0"/>
              <a:cs typeface="Arial" pitchFamily="34" charset="0"/>
            </a:rPr>
            <a:t>ועל אי הוודאות של הנתונים; </a:t>
          </a:r>
        </a:p>
        <a:p>
          <a:pPr marL="0" marR="0" lvl="0" indent="0" algn="ctr" defTabSz="914400" rtl="1" eaLnBrk="1" fontAlgn="base" latinLnBrk="0" hangingPunct="1">
            <a:lnSpc>
              <a:spcPct val="100000"/>
            </a:lnSpc>
            <a:spcBef>
              <a:spcPct val="0"/>
            </a:spcBef>
            <a:spcAft>
              <a:spcPct val="0"/>
            </a:spcAft>
            <a:buClrTx/>
            <a:buSzTx/>
            <a:buFontTx/>
            <a:buNone/>
            <a:tabLst/>
          </a:pPr>
          <a:r>
            <a:rPr kumimoji="0" lang="he-IL" sz="1400" b="0" i="0" u="none" strike="noStrike" kern="1200" cap="none" normalizeH="0" baseline="0" dirty="0" smtClean="0">
              <a:ln>
                <a:noFill/>
              </a:ln>
              <a:solidFill>
                <a:schemeClr val="tx1"/>
              </a:solidFill>
              <a:effectLst/>
              <a:latin typeface="Arial" pitchFamily="34" charset="0"/>
              <a:cs typeface="Arial" pitchFamily="34" charset="0"/>
            </a:rPr>
            <a:t>לפחות הבהרה שאין אפשרות להבטיח</a:t>
          </a:r>
        </a:p>
        <a:p>
          <a:pPr marL="0" marR="0" lvl="0" indent="0" algn="ctr" defTabSz="914400" rtl="1" eaLnBrk="1" fontAlgn="base" latinLnBrk="0" hangingPunct="1">
            <a:lnSpc>
              <a:spcPct val="100000"/>
            </a:lnSpc>
            <a:spcBef>
              <a:spcPct val="0"/>
            </a:spcBef>
            <a:spcAft>
              <a:spcPct val="0"/>
            </a:spcAft>
            <a:buClrTx/>
            <a:buSzTx/>
            <a:buFontTx/>
            <a:buNone/>
            <a:tabLst/>
          </a:pPr>
          <a:r>
            <a:rPr kumimoji="0" lang="he-IL" sz="1400" b="0" i="0" u="none" strike="noStrike" kern="1200" cap="none" normalizeH="0" baseline="0" dirty="0" smtClean="0">
              <a:ln>
                <a:noFill/>
              </a:ln>
              <a:solidFill>
                <a:schemeClr val="tx1"/>
              </a:solidFill>
              <a:effectLst/>
              <a:latin typeface="Arial" pitchFamily="34" charset="0"/>
              <a:cs typeface="Arial" pitchFamily="34" charset="0"/>
            </a:rPr>
            <a:t>הצלחה ו/או העדר סיבוכים </a:t>
          </a:r>
        </a:p>
        <a:p>
          <a:pPr marL="0" marR="0" lvl="0" indent="0" algn="ctr" defTabSz="914400" rtl="1" eaLnBrk="1" fontAlgn="base" latinLnBrk="0" hangingPunct="1">
            <a:lnSpc>
              <a:spcPct val="100000"/>
            </a:lnSpc>
            <a:spcBef>
              <a:spcPct val="0"/>
            </a:spcBef>
            <a:spcAft>
              <a:spcPct val="0"/>
            </a:spcAft>
            <a:buClrTx/>
            <a:buSzTx/>
            <a:buFontTx/>
            <a:buNone/>
            <a:tabLst/>
          </a:pPr>
          <a:endParaRPr kumimoji="0" lang="en-US" sz="1200" b="0" i="0" u="none" strike="noStrike" kern="1200" cap="none" normalizeH="0" baseline="0" dirty="0" smtClean="0">
            <a:ln>
              <a:noFill/>
            </a:ln>
            <a:solidFill>
              <a:schemeClr val="tx1"/>
            </a:solidFill>
            <a:effectLst/>
            <a:latin typeface="Arial" pitchFamily="34"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buFontTx/>
            <a:buNone/>
            <a:tabLst/>
          </a:pPr>
          <a:endParaRPr kumimoji="0" lang="en-US" sz="1200" b="0" i="0" u="none" strike="noStrike" kern="1200" cap="none" normalizeH="0" baseline="0" dirty="0" smtClean="0">
            <a:ln>
              <a:noFill/>
            </a:ln>
            <a:solidFill>
              <a:schemeClr val="tx1"/>
            </a:solidFill>
            <a:effectLst/>
            <a:latin typeface="Arial" pitchFamily="34" charset="0"/>
            <a:cs typeface="Arial" pitchFamily="34" charset="0"/>
          </a:endParaRPr>
        </a:p>
      </dsp:txBody>
      <dsp:txXfrm>
        <a:off x="1436568" y="3302435"/>
        <a:ext cx="5335825" cy="1161614"/>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BEC0CA3A-1E15-4931-B6F6-BB8E083CF6E4}" type="datetimeFigureOut">
              <a:rPr lang="he-IL" smtClean="0"/>
              <a:t>י"ד/כסלו/תשע"ו</a:t>
            </a:fld>
            <a:endParaRPr lang="he-IL"/>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he-IL"/>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C99161F2-5E01-4850-AD51-D3A5D0E55164}" type="slidenum">
              <a:rPr lang="he-IL" smtClean="0"/>
              <a:t>‹#›</a:t>
            </a:fld>
            <a:endParaRPr lang="he-IL"/>
          </a:p>
        </p:txBody>
      </p:sp>
    </p:spTree>
    <p:extLst>
      <p:ext uri="{BB962C8B-B14F-4D97-AF65-F5344CB8AC3E}">
        <p14:creationId xmlns:p14="http://schemas.microsoft.com/office/powerpoint/2010/main" val="3761695381"/>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www.ynet.co.il/articles/0,7340,L-4170725,00.html"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cs typeface="Arial" pitchFamily="34" charset="0"/>
              </a:defRPr>
            </a:lvl1pPr>
            <a:lvl2pPr marL="742950" indent="-285750" eaLnBrk="0" hangingPunct="0">
              <a:spcBef>
                <a:spcPct val="30000"/>
              </a:spcBef>
              <a:defRPr sz="1200">
                <a:solidFill>
                  <a:schemeClr val="tx1"/>
                </a:solidFill>
                <a:latin typeface="Calibri" pitchFamily="34" charset="0"/>
                <a:cs typeface="Arial" pitchFamily="34" charset="0"/>
              </a:defRPr>
            </a:lvl2pPr>
            <a:lvl3pPr marL="1143000" indent="-228600" eaLnBrk="0" hangingPunct="0">
              <a:spcBef>
                <a:spcPct val="30000"/>
              </a:spcBef>
              <a:defRPr sz="1200">
                <a:solidFill>
                  <a:schemeClr val="tx1"/>
                </a:solidFill>
                <a:latin typeface="Calibri" pitchFamily="34" charset="0"/>
                <a:cs typeface="Arial" pitchFamily="34" charset="0"/>
              </a:defRPr>
            </a:lvl3pPr>
            <a:lvl4pPr marL="1600200" indent="-228600" eaLnBrk="0" hangingPunct="0">
              <a:spcBef>
                <a:spcPct val="30000"/>
              </a:spcBef>
              <a:defRPr sz="1200">
                <a:solidFill>
                  <a:schemeClr val="tx1"/>
                </a:solidFill>
                <a:latin typeface="Calibri" pitchFamily="34" charset="0"/>
                <a:cs typeface="Arial" pitchFamily="34" charset="0"/>
              </a:defRPr>
            </a:lvl4pPr>
            <a:lvl5pPr marL="2057400" indent="-228600" eaLnBrk="0" hangingPunct="0">
              <a:spcBef>
                <a:spcPct val="30000"/>
              </a:spcBef>
              <a:defRPr sz="1200">
                <a:solidFill>
                  <a:schemeClr val="tx1"/>
                </a:solidFill>
                <a:latin typeface="Calibri" pitchFamily="34" charset="0"/>
                <a:cs typeface="Arial" pitchFamily="34" charset="0"/>
              </a:defRPr>
            </a:lvl5pPr>
            <a:lvl6pPr marL="2514600" indent="-228600" eaLnBrk="0" fontAlgn="base" hangingPunct="0">
              <a:spcBef>
                <a:spcPct val="30000"/>
              </a:spcBef>
              <a:spcAft>
                <a:spcPct val="0"/>
              </a:spcAft>
              <a:defRPr sz="1200">
                <a:solidFill>
                  <a:schemeClr val="tx1"/>
                </a:solidFill>
                <a:latin typeface="Calibri" pitchFamily="34" charset="0"/>
                <a:cs typeface="Arial" pitchFamily="34" charset="0"/>
              </a:defRPr>
            </a:lvl6pPr>
            <a:lvl7pPr marL="2971800" indent="-228600" eaLnBrk="0" fontAlgn="base" hangingPunct="0">
              <a:spcBef>
                <a:spcPct val="30000"/>
              </a:spcBef>
              <a:spcAft>
                <a:spcPct val="0"/>
              </a:spcAft>
              <a:defRPr sz="1200">
                <a:solidFill>
                  <a:schemeClr val="tx1"/>
                </a:solidFill>
                <a:latin typeface="Calibri" pitchFamily="34" charset="0"/>
                <a:cs typeface="Arial" pitchFamily="34" charset="0"/>
              </a:defRPr>
            </a:lvl7pPr>
            <a:lvl8pPr marL="3429000" indent="-228600" eaLnBrk="0" fontAlgn="base" hangingPunct="0">
              <a:spcBef>
                <a:spcPct val="30000"/>
              </a:spcBef>
              <a:spcAft>
                <a:spcPct val="0"/>
              </a:spcAft>
              <a:defRPr sz="1200">
                <a:solidFill>
                  <a:schemeClr val="tx1"/>
                </a:solidFill>
                <a:latin typeface="Calibri" pitchFamily="34" charset="0"/>
                <a:cs typeface="Arial" pitchFamily="34" charset="0"/>
              </a:defRPr>
            </a:lvl8pPr>
            <a:lvl9pPr marL="3886200" indent="-228600" eaLnBrk="0" fontAlgn="base" hangingPunct="0">
              <a:spcBef>
                <a:spcPct val="30000"/>
              </a:spcBef>
              <a:spcAft>
                <a:spcPct val="0"/>
              </a:spcAft>
              <a:defRPr sz="1200">
                <a:solidFill>
                  <a:schemeClr val="tx1"/>
                </a:solidFill>
                <a:latin typeface="Calibri" pitchFamily="34" charset="0"/>
                <a:cs typeface="Arial" pitchFamily="34" charset="0"/>
              </a:defRPr>
            </a:lvl9pPr>
          </a:lstStyle>
          <a:p>
            <a:pPr eaLnBrk="1" hangingPunct="1">
              <a:spcBef>
                <a:spcPct val="0"/>
              </a:spcBef>
            </a:pPr>
            <a:fld id="{6EDED5F5-4752-4138-8645-CC6F3231B794}" type="slidenum">
              <a:rPr lang="he-IL" altLang="he-IL" smtClean="0">
                <a:latin typeface="Arial" pitchFamily="34" charset="0"/>
              </a:rPr>
              <a:pPr eaLnBrk="1" hangingPunct="1">
                <a:spcBef>
                  <a:spcPct val="0"/>
                </a:spcBef>
              </a:pPr>
              <a:t>2</a:t>
            </a:fld>
            <a:endParaRPr lang="en-US" altLang="he-IL" smtClean="0">
              <a:latin typeface="Arial" pitchFamily="34" charset="0"/>
            </a:endParaRPr>
          </a:p>
        </p:txBody>
      </p:sp>
      <p:sp>
        <p:nvSpPr>
          <p:cNvPr id="12083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083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he-IL" altLang="he-IL" smtClean="0"/>
              <a:t>על מנת לקבל את הסכמתו האמיתית של המטופל לטיפול המוצע, חובה על הרופא למסור לו מידע על היבטים שונים של הטיפול, ואי גילוי מידע רלוונטי לגבי הטיפול מקעקע את ההסכמה שניתנה לטיפול. (השופט עמית בפס"ד קדוש)</a:t>
            </a:r>
            <a:endParaRPr lang="en-US" altLang="he-IL"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18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he-IL" altLang="he-IL" smtClean="0"/>
          </a:p>
        </p:txBody>
      </p:sp>
      <p:sp>
        <p:nvSpPr>
          <p:cNvPr id="1218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cs typeface="Arial" pitchFamily="34" charset="0"/>
              </a:defRPr>
            </a:lvl1pPr>
            <a:lvl2pPr marL="742950" indent="-285750" eaLnBrk="0" hangingPunct="0">
              <a:spcBef>
                <a:spcPct val="30000"/>
              </a:spcBef>
              <a:defRPr sz="1200">
                <a:solidFill>
                  <a:schemeClr val="tx1"/>
                </a:solidFill>
                <a:latin typeface="Calibri" pitchFamily="34" charset="0"/>
                <a:cs typeface="Arial" pitchFamily="34" charset="0"/>
              </a:defRPr>
            </a:lvl2pPr>
            <a:lvl3pPr marL="1143000" indent="-228600" eaLnBrk="0" hangingPunct="0">
              <a:spcBef>
                <a:spcPct val="30000"/>
              </a:spcBef>
              <a:defRPr sz="1200">
                <a:solidFill>
                  <a:schemeClr val="tx1"/>
                </a:solidFill>
                <a:latin typeface="Calibri" pitchFamily="34" charset="0"/>
                <a:cs typeface="Arial" pitchFamily="34" charset="0"/>
              </a:defRPr>
            </a:lvl3pPr>
            <a:lvl4pPr marL="1600200" indent="-228600" eaLnBrk="0" hangingPunct="0">
              <a:spcBef>
                <a:spcPct val="30000"/>
              </a:spcBef>
              <a:defRPr sz="1200">
                <a:solidFill>
                  <a:schemeClr val="tx1"/>
                </a:solidFill>
                <a:latin typeface="Calibri" pitchFamily="34" charset="0"/>
                <a:cs typeface="Arial" pitchFamily="34" charset="0"/>
              </a:defRPr>
            </a:lvl4pPr>
            <a:lvl5pPr marL="2057400" indent="-228600" eaLnBrk="0" hangingPunct="0">
              <a:spcBef>
                <a:spcPct val="30000"/>
              </a:spcBef>
              <a:defRPr sz="1200">
                <a:solidFill>
                  <a:schemeClr val="tx1"/>
                </a:solidFill>
                <a:latin typeface="Calibri" pitchFamily="34" charset="0"/>
                <a:cs typeface="Arial" pitchFamily="34" charset="0"/>
              </a:defRPr>
            </a:lvl5pPr>
            <a:lvl6pPr marL="2514600" indent="-228600" eaLnBrk="0" fontAlgn="base" hangingPunct="0">
              <a:spcBef>
                <a:spcPct val="30000"/>
              </a:spcBef>
              <a:spcAft>
                <a:spcPct val="0"/>
              </a:spcAft>
              <a:defRPr sz="1200">
                <a:solidFill>
                  <a:schemeClr val="tx1"/>
                </a:solidFill>
                <a:latin typeface="Calibri" pitchFamily="34" charset="0"/>
                <a:cs typeface="Arial" pitchFamily="34" charset="0"/>
              </a:defRPr>
            </a:lvl6pPr>
            <a:lvl7pPr marL="2971800" indent="-228600" eaLnBrk="0" fontAlgn="base" hangingPunct="0">
              <a:spcBef>
                <a:spcPct val="30000"/>
              </a:spcBef>
              <a:spcAft>
                <a:spcPct val="0"/>
              </a:spcAft>
              <a:defRPr sz="1200">
                <a:solidFill>
                  <a:schemeClr val="tx1"/>
                </a:solidFill>
                <a:latin typeface="Calibri" pitchFamily="34" charset="0"/>
                <a:cs typeface="Arial" pitchFamily="34" charset="0"/>
              </a:defRPr>
            </a:lvl7pPr>
            <a:lvl8pPr marL="3429000" indent="-228600" eaLnBrk="0" fontAlgn="base" hangingPunct="0">
              <a:spcBef>
                <a:spcPct val="30000"/>
              </a:spcBef>
              <a:spcAft>
                <a:spcPct val="0"/>
              </a:spcAft>
              <a:defRPr sz="1200">
                <a:solidFill>
                  <a:schemeClr val="tx1"/>
                </a:solidFill>
                <a:latin typeface="Calibri" pitchFamily="34" charset="0"/>
                <a:cs typeface="Arial" pitchFamily="34" charset="0"/>
              </a:defRPr>
            </a:lvl8pPr>
            <a:lvl9pPr marL="3886200" indent="-228600" eaLnBrk="0" fontAlgn="base" hangingPunct="0">
              <a:spcBef>
                <a:spcPct val="30000"/>
              </a:spcBef>
              <a:spcAft>
                <a:spcPct val="0"/>
              </a:spcAft>
              <a:defRPr sz="1200">
                <a:solidFill>
                  <a:schemeClr val="tx1"/>
                </a:solidFill>
                <a:latin typeface="Calibri" pitchFamily="34" charset="0"/>
                <a:cs typeface="Arial" pitchFamily="34" charset="0"/>
              </a:defRPr>
            </a:lvl9pPr>
          </a:lstStyle>
          <a:p>
            <a:pPr eaLnBrk="1" hangingPunct="1">
              <a:spcBef>
                <a:spcPct val="0"/>
              </a:spcBef>
            </a:pPr>
            <a:fld id="{1E3224BB-02D7-4450-A070-D077E940AECE}" type="slidenum">
              <a:rPr lang="he-IL" altLang="he-IL" smtClean="0">
                <a:latin typeface="Arial" pitchFamily="34" charset="0"/>
              </a:rPr>
              <a:pPr eaLnBrk="1" hangingPunct="1">
                <a:spcBef>
                  <a:spcPct val="0"/>
                </a:spcBef>
              </a:pPr>
              <a:t>4</a:t>
            </a:fld>
            <a:endParaRPr lang="he-IL" altLang="he-IL" smtClean="0">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cs typeface="Arial" pitchFamily="34" charset="0"/>
              </a:defRPr>
            </a:lvl1pPr>
            <a:lvl2pPr marL="742950" indent="-285750" eaLnBrk="0" hangingPunct="0">
              <a:spcBef>
                <a:spcPct val="30000"/>
              </a:spcBef>
              <a:defRPr sz="1200">
                <a:solidFill>
                  <a:schemeClr val="tx1"/>
                </a:solidFill>
                <a:latin typeface="Calibri" pitchFamily="34" charset="0"/>
                <a:cs typeface="Arial" pitchFamily="34" charset="0"/>
              </a:defRPr>
            </a:lvl2pPr>
            <a:lvl3pPr marL="1143000" indent="-228600" eaLnBrk="0" hangingPunct="0">
              <a:spcBef>
                <a:spcPct val="30000"/>
              </a:spcBef>
              <a:defRPr sz="1200">
                <a:solidFill>
                  <a:schemeClr val="tx1"/>
                </a:solidFill>
                <a:latin typeface="Calibri" pitchFamily="34" charset="0"/>
                <a:cs typeface="Arial" pitchFamily="34" charset="0"/>
              </a:defRPr>
            </a:lvl3pPr>
            <a:lvl4pPr marL="1600200" indent="-228600" eaLnBrk="0" hangingPunct="0">
              <a:spcBef>
                <a:spcPct val="30000"/>
              </a:spcBef>
              <a:defRPr sz="1200">
                <a:solidFill>
                  <a:schemeClr val="tx1"/>
                </a:solidFill>
                <a:latin typeface="Calibri" pitchFamily="34" charset="0"/>
                <a:cs typeface="Arial" pitchFamily="34" charset="0"/>
              </a:defRPr>
            </a:lvl4pPr>
            <a:lvl5pPr marL="2057400" indent="-228600" eaLnBrk="0" hangingPunct="0">
              <a:spcBef>
                <a:spcPct val="30000"/>
              </a:spcBef>
              <a:defRPr sz="1200">
                <a:solidFill>
                  <a:schemeClr val="tx1"/>
                </a:solidFill>
                <a:latin typeface="Calibri" pitchFamily="34" charset="0"/>
                <a:cs typeface="Arial" pitchFamily="34" charset="0"/>
              </a:defRPr>
            </a:lvl5pPr>
            <a:lvl6pPr marL="2514600" indent="-228600" eaLnBrk="0" fontAlgn="base" hangingPunct="0">
              <a:spcBef>
                <a:spcPct val="30000"/>
              </a:spcBef>
              <a:spcAft>
                <a:spcPct val="0"/>
              </a:spcAft>
              <a:defRPr sz="1200">
                <a:solidFill>
                  <a:schemeClr val="tx1"/>
                </a:solidFill>
                <a:latin typeface="Calibri" pitchFamily="34" charset="0"/>
                <a:cs typeface="Arial" pitchFamily="34" charset="0"/>
              </a:defRPr>
            </a:lvl6pPr>
            <a:lvl7pPr marL="2971800" indent="-228600" eaLnBrk="0" fontAlgn="base" hangingPunct="0">
              <a:spcBef>
                <a:spcPct val="30000"/>
              </a:spcBef>
              <a:spcAft>
                <a:spcPct val="0"/>
              </a:spcAft>
              <a:defRPr sz="1200">
                <a:solidFill>
                  <a:schemeClr val="tx1"/>
                </a:solidFill>
                <a:latin typeface="Calibri" pitchFamily="34" charset="0"/>
                <a:cs typeface="Arial" pitchFamily="34" charset="0"/>
              </a:defRPr>
            </a:lvl7pPr>
            <a:lvl8pPr marL="3429000" indent="-228600" eaLnBrk="0" fontAlgn="base" hangingPunct="0">
              <a:spcBef>
                <a:spcPct val="30000"/>
              </a:spcBef>
              <a:spcAft>
                <a:spcPct val="0"/>
              </a:spcAft>
              <a:defRPr sz="1200">
                <a:solidFill>
                  <a:schemeClr val="tx1"/>
                </a:solidFill>
                <a:latin typeface="Calibri" pitchFamily="34" charset="0"/>
                <a:cs typeface="Arial" pitchFamily="34" charset="0"/>
              </a:defRPr>
            </a:lvl8pPr>
            <a:lvl9pPr marL="3886200" indent="-228600" eaLnBrk="0" fontAlgn="base" hangingPunct="0">
              <a:spcBef>
                <a:spcPct val="30000"/>
              </a:spcBef>
              <a:spcAft>
                <a:spcPct val="0"/>
              </a:spcAft>
              <a:defRPr sz="1200">
                <a:solidFill>
                  <a:schemeClr val="tx1"/>
                </a:solidFill>
                <a:latin typeface="Calibri" pitchFamily="34" charset="0"/>
                <a:cs typeface="Arial" pitchFamily="34" charset="0"/>
              </a:defRPr>
            </a:lvl9pPr>
          </a:lstStyle>
          <a:p>
            <a:pPr eaLnBrk="1" hangingPunct="1">
              <a:spcBef>
                <a:spcPct val="0"/>
              </a:spcBef>
            </a:pPr>
            <a:fld id="{2F7C57E7-71B3-46FB-8602-F42C8B4E7F74}" type="slidenum">
              <a:rPr lang="he-IL" altLang="he-IL" smtClean="0">
                <a:latin typeface="Arial" pitchFamily="34" charset="0"/>
              </a:rPr>
              <a:pPr eaLnBrk="1" hangingPunct="1">
                <a:spcBef>
                  <a:spcPct val="0"/>
                </a:spcBef>
              </a:pPr>
              <a:t>6</a:t>
            </a:fld>
            <a:endParaRPr lang="en-US" altLang="he-IL" smtClean="0">
              <a:latin typeface="Arial" pitchFamily="34" charset="0"/>
            </a:endParaRPr>
          </a:p>
        </p:txBody>
      </p:sp>
      <p:sp>
        <p:nvSpPr>
          <p:cNvPr id="12288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88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he-IL" altLang="he-IL" smtClean="0"/>
              <a:t>התיחסות  אל  המטופל כאל סובייקט ולא אובייקט</a:t>
            </a:r>
          </a:p>
          <a:p>
            <a:pPr eaLnBrk="1" hangingPunct="1"/>
            <a:r>
              <a:rPr lang="he-IL" altLang="he-IL" smtClean="0"/>
              <a:t>הכנה למה שייעשה בגופו</a:t>
            </a:r>
          </a:p>
          <a:p>
            <a:pPr eaLnBrk="1" hangingPunct="1"/>
            <a:r>
              <a:rPr lang="he-IL" altLang="he-IL" smtClean="0"/>
              <a:t>הכנה לתוצאות ולתופעות הלוואי </a:t>
            </a:r>
          </a:p>
          <a:p>
            <a:pPr eaLnBrk="1" hangingPunct="1"/>
            <a:r>
              <a:rPr lang="he-IL" altLang="he-IL" smtClean="0"/>
              <a:t>מניעת חרדה</a:t>
            </a:r>
          </a:p>
          <a:p>
            <a:pPr eaLnBrk="1" hangingPunct="1"/>
            <a:r>
              <a:rPr lang="he-IL" altLang="he-IL" smtClean="0"/>
              <a:t>הגברת ההיענות</a:t>
            </a:r>
          </a:p>
          <a:p>
            <a:pPr eaLnBrk="1" hangingPunct="1"/>
            <a:endParaRPr lang="he-IL" altLang="he-IL" smtClean="0"/>
          </a:p>
          <a:p>
            <a:pPr eaLnBrk="1" hangingPunct="1"/>
            <a:r>
              <a:rPr lang="he-IL" altLang="he-IL" smtClean="0"/>
              <a:t>טובת החולה – "ולב יודע מרת נפשו"</a:t>
            </a:r>
            <a:endParaRPr lang="en-US" altLang="he-IL"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312AD490-0603-4AFC-BD4E-68F82F0B3BD4}" type="slidenum">
              <a:rPr lang="he-IL"/>
              <a:pPr eaLnBrk="1" hangingPunct="1"/>
              <a:t>8</a:t>
            </a:fld>
            <a:endParaRPr lang="en-US"/>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he-IL" smtClean="0"/>
              <a:t>עמ' 321</a:t>
            </a:r>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he-IL" b="1" dirty="0" smtClean="0">
                <a:effectLst/>
              </a:rPr>
              <a:t>האם הרופא שלכם עונה לשאלות שאתם מפנים אליו?</a:t>
            </a:r>
            <a:r>
              <a:rPr lang="he-IL" dirty="0" smtClean="0"/>
              <a:t> האם הוא מסביר לכם על הפעולות שהוא עומד לבצע? העניין הזה נוגע לכם, לילדים שלכם, ולהורים שלכם - הרופא צריך לענות על השאלות שלכם. אסור לו לטפל בלי להסביר את עצמו, והוא יודע את זה. </a:t>
            </a:r>
          </a:p>
          <a:p>
            <a:r>
              <a:rPr lang="he-IL" b="1" dirty="0" smtClean="0">
                <a:effectLst/>
              </a:rPr>
              <a:t>חשיבות הקשר עם הרופא:</a:t>
            </a:r>
            <a:endParaRPr lang="he-IL" dirty="0" smtClean="0"/>
          </a:p>
          <a:p>
            <a:r>
              <a:rPr lang="he-IL" b="1" dirty="0" smtClean="0">
                <a:effectLst/>
                <a:hlinkClick r:id="rId3"/>
              </a:rPr>
              <a:t>איך יחסי רופא-חולה טובים עוזרים לנו להחלים?</a:t>
            </a:r>
            <a:r>
              <a:rPr lang="he-IL" dirty="0" smtClean="0">
                <a:hlinkClick r:id="rId3"/>
              </a:rPr>
              <a:t> </a:t>
            </a:r>
            <a:r>
              <a:rPr lang="he-IL" b="1" dirty="0" smtClean="0">
                <a:effectLst/>
                <a:hlinkClick r:id="rId3"/>
              </a:rPr>
              <a:t>איך משפיע האינטרנט על יחסי רופא-חולה?</a:t>
            </a:r>
            <a:r>
              <a:rPr lang="he-IL" dirty="0" smtClean="0">
                <a:hlinkClick r:id="rId3"/>
              </a:rPr>
              <a:t> </a:t>
            </a:r>
            <a:r>
              <a:rPr lang="he-IL" b="1" dirty="0" smtClean="0">
                <a:effectLst/>
                <a:hlinkClick r:id="rId3"/>
              </a:rPr>
              <a:t>דו"ח: 18% מתלוננים על יחס לא הולם של רופא</a:t>
            </a:r>
            <a:r>
              <a:rPr lang="he-IL" dirty="0" smtClean="0">
                <a:hlinkClick r:id="rId3"/>
              </a:rPr>
              <a:t/>
            </a:r>
            <a:br>
              <a:rPr lang="he-IL" dirty="0" smtClean="0">
                <a:hlinkClick r:id="rId3"/>
              </a:rPr>
            </a:br>
            <a:endParaRPr lang="he-IL" dirty="0" smtClean="0">
              <a:hlinkClick r:id="rId3"/>
            </a:endParaRPr>
          </a:p>
          <a:p>
            <a:r>
              <a:rPr lang="he-IL" dirty="0" smtClean="0">
                <a:hlinkClick r:id="rId3"/>
              </a:rPr>
              <a:t>לאחרונה התקיים כנס "חוויית המטופל במערכת הבריאות". כל מי שסיפרתי לו על זה הגיב בבדיחות ובציניות. מי </a:t>
            </a:r>
            <a:r>
              <a:rPr lang="he-IL" dirty="0" err="1" smtClean="0">
                <a:hlinkClick r:id="rId3"/>
              </a:rPr>
              <a:t>מאיתנו</a:t>
            </a:r>
            <a:r>
              <a:rPr lang="he-IL" dirty="0" smtClean="0">
                <a:hlinkClick r:id="rId3"/>
              </a:rPr>
              <a:t> לא נתקל ברופאים שאין להם זמן או רצון להציג את עצמם, להסביר, להקשיב. ואמנם, סקר שביעות רצון מקיף שערך משרד הבריאות מצא כי כמטופלים הכי חשוב לנו שהרופא ישתף אותנו בהחלטות ויסביר על הסיכונים, דבר שרופאים מחויבים לעשות מתוקף חוק זכויות החולה. </a:t>
            </a:r>
          </a:p>
          <a:p>
            <a:r>
              <a:rPr lang="he-IL" dirty="0" smtClean="0">
                <a:hlinkClick r:id="rId3"/>
              </a:rPr>
              <a:t>משרד הבריאות חיבר שלוש שאלות שמומלץ לכל מטופל לשאול את הרופא כדי להיות מעורב בטיפול. אבל מה לגבי כל הרופאים שלא עונים על השאלות ששואלים אותם? </a:t>
            </a:r>
          </a:p>
          <a:p>
            <a:r>
              <a:rPr lang="he-IL" dirty="0" smtClean="0">
                <a:hlinkClick r:id="rId3"/>
              </a:rPr>
              <a:t>מנכ"ל משרד הבריאות, פרופ' רוני גמזו (בעבר המנהל הכללי של בית חולים איכילוב), הודה מעל בימת הכנס שרופאים רבים, והוא ביניהם, מתקשים ללמוד את כללי השיח הראוי בין מטפל למטופל. 80% מהרופאים שנסקרו הביעו רצון לקבל הכשרה בנושא, ואכן כבר יש ניצנים של עשייה בתחום.</a:t>
            </a:r>
          </a:p>
          <a:p>
            <a:r>
              <a:rPr lang="he-IL" dirty="0" smtClean="0">
                <a:hlinkClick r:id="rId3"/>
              </a:rPr>
              <a:t>מאז שנכנס לתפקידו מפרסם פרופ' גמזו הרבה חוזרי הנחיות לעובדי מערכת הבריאות. המנחה בכנס התבדח על זה ואמר לפרופ' גמזו: "בזמן שדיברת כבר יצאו שמונה חוזרי מנכ"ל", לקול צחקוקים רבים באולם.</a:t>
            </a:r>
          </a:p>
          <a:p>
            <a:r>
              <a:rPr lang="he-IL" dirty="0" smtClean="0">
                <a:hlinkClick r:id="rId3"/>
              </a:rPr>
              <a:t>מתברר שלא כולם במערכת הבריאות אוהבים את החוזרים. אינני יודעת לספר לכם אם הם מיושמים כהלכה, ואם המערכת יכולה לעמוד ברף שהם מציבים. אבל כשאני קוראת את חוזרי המנכ"ל, אני שומעת פעמונים של שינוי. אני מרגישה שפרופ' גמזו באמת מסתכל בעיניים לאחת הבעיות הקשות ביותר של המערכת - היחס אלינו, לקוחות המערכת, ובאמת נחוש לשפר את החוויה שלנו.</a:t>
            </a:r>
          </a:p>
          <a:p>
            <a:r>
              <a:rPr lang="he-IL" b="1" dirty="0" smtClean="0">
                <a:hlinkClick r:id="rId3"/>
              </a:rPr>
              <a:t>למה הרופא של בני לא יראה אותי יותר</a:t>
            </a:r>
          </a:p>
          <a:p>
            <a:r>
              <a:rPr lang="he-IL" dirty="0" smtClean="0">
                <a:hlinkClick r:id="rId3"/>
              </a:rPr>
              <a:t>וזו חוויה שלי, אחת לדוגמה: ביום שהתקיים הכנס, הגעתי עם בני לפרופסור בכיר בתחומו. אתם מכירים את התהליך: הרופא פונה לילד, מחמיא, מקרב והנה נוצר הקשר. כשהפרופ' ביקש מילדי להתקרב אליו, שאל בני בקול צלול ורם (אני </a:t>
            </a:r>
            <a:r>
              <a:rPr lang="he-IL" dirty="0" err="1" smtClean="0">
                <a:hlinkClick r:id="rId3"/>
              </a:rPr>
              <a:t>אמא</a:t>
            </a:r>
            <a:r>
              <a:rPr lang="he-IL" dirty="0" smtClean="0">
                <a:hlinkClick r:id="rId3"/>
              </a:rPr>
              <a:t> כל כך גאה): "מה אתה הולך לעשות לי?". הוא שאל את זה פעמיים, ואז פרץ בבכי, כי הפרופ' לא ענה לו, ובו בזמן דקר אותו במסרק של מחטים. </a:t>
            </a:r>
          </a:p>
          <a:p>
            <a:r>
              <a:rPr lang="he-IL" dirty="0" smtClean="0">
                <a:hlinkClick r:id="rId3"/>
              </a:rPr>
              <a:t>אני מניחה שכוונתו הייתה טובה. הוא בוודאי חשב שהוא חוסך לבני פחד וכאב בשיטת זבנג וגמרנו. ביקשתי מהפרופ' להסביר לבני (וגם לי), ולו בדיעבד, את טיב הטיפול ומטרתו. "זו בקשה בלתי הגיונית", ענה. </a:t>
            </a:r>
          </a:p>
          <a:p>
            <a:r>
              <a:rPr lang="he-IL" dirty="0" smtClean="0">
                <a:hlinkClick r:id="rId3"/>
              </a:rPr>
              <a:t>אחד מתפקידיי </a:t>
            </a:r>
            <a:r>
              <a:rPr lang="he-IL" dirty="0" err="1" smtClean="0">
                <a:hlinkClick r:id="rId3"/>
              </a:rPr>
              <a:t>כאמא</a:t>
            </a:r>
            <a:r>
              <a:rPr lang="he-IL" dirty="0" smtClean="0">
                <a:hlinkClick r:id="rId3"/>
              </a:rPr>
              <a:t> הוא לדאוג שאיש לא ייגע בילדי בלי רשותו. הפרופ' הפריע לי במילוי תפקידי, מנע מבני זכות בסיסית וחיבל באמון שלו ברופאים. יצאנו מהחדר ואמרתי לילדי: "אנחנו לא נחזור אליו אלא נמצא רופא שמבקש רשות".</a:t>
            </a:r>
          </a:p>
          <a:p>
            <a:r>
              <a:rPr lang="he-IL" dirty="0" smtClean="0">
                <a:hlinkClick r:id="rId3"/>
              </a:rPr>
              <a:t>אני מפצירה גם בכם לא לקבל טיפול מרופא מזלזל. אם הרופא שלכם לא עונה על השאלות שלכם, אל תתפשרו ופנו לאחר (יש רופאים נפלאים, ושווה להתאמץ ולמצוא אותם). כל תגובה אחרת עלולה, לדעתי, לסכן את בריאותכם.</a:t>
            </a:r>
          </a:p>
          <a:p>
            <a:r>
              <a:rPr lang="he-IL" b="1" dirty="0" smtClean="0">
                <a:effectLst/>
                <a:hlinkClick r:id="rId3"/>
              </a:rPr>
              <a:t>הכותבת היא עורכת מגזין הבריאות מנטה</a:t>
            </a:r>
            <a:r>
              <a:rPr lang="he-IL" b="1" smtClean="0">
                <a:effectLst/>
                <a:hlinkClick r:id="rId3"/>
              </a:rPr>
              <a:t/>
            </a:r>
            <a:br>
              <a:rPr lang="he-IL" b="1" smtClean="0">
                <a:effectLst/>
                <a:hlinkClick r:id="rId3"/>
              </a:rPr>
            </a:br>
            <a:endParaRPr lang="he-IL" dirty="0" smtClean="0">
              <a:hlinkClick r:id="rId3"/>
            </a:endParaRPr>
          </a:p>
        </p:txBody>
      </p:sp>
      <p:sp>
        <p:nvSpPr>
          <p:cNvPr id="4" name="Slide Number Placeholder 3"/>
          <p:cNvSpPr>
            <a:spLocks noGrp="1"/>
          </p:cNvSpPr>
          <p:nvPr>
            <p:ph type="sldNum" sz="quarter" idx="10"/>
          </p:nvPr>
        </p:nvSpPr>
        <p:spPr/>
        <p:txBody>
          <a:bodyPr/>
          <a:lstStyle/>
          <a:p>
            <a:fld id="{0E7D1D0D-8991-4B24-9169-3A6AD13AF412}" type="slidenum">
              <a:rPr lang="he-IL" smtClean="0"/>
              <a:t>9</a:t>
            </a:fld>
            <a:endParaRPr lang="he-IL"/>
          </a:p>
        </p:txBody>
      </p:sp>
    </p:spTree>
    <p:extLst>
      <p:ext uri="{BB962C8B-B14F-4D97-AF65-F5344CB8AC3E}">
        <p14:creationId xmlns:p14="http://schemas.microsoft.com/office/powerpoint/2010/main" val="42192333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8FC5A07F-5803-4C31-B968-F96315B5A945}" type="slidenum">
              <a:rPr lang="he-IL"/>
              <a:pPr eaLnBrk="1" hangingPunct="1"/>
              <a:t>10</a:t>
            </a:fld>
            <a:endParaRPr lang="en-US"/>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he-IL" dirty="0" smtClean="0"/>
              <a:t>עמ' 321</a:t>
            </a:r>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5C3FD403-4902-4769-8808-AA9C2F8AE677}" type="slidenum">
              <a:rPr lang="he-IL"/>
              <a:pPr eaLnBrk="1" hangingPunct="1"/>
              <a:t>11</a:t>
            </a:fld>
            <a:endParaRPr lang="en-US"/>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he-IL" smtClean="0"/>
              <a:t>עמ' 321</a:t>
            </a:r>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39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he-IL" altLang="he-IL" smtClean="0"/>
          </a:p>
        </p:txBody>
      </p:sp>
      <p:sp>
        <p:nvSpPr>
          <p:cNvPr id="1239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cs typeface="Arial" pitchFamily="34" charset="0"/>
              </a:defRPr>
            </a:lvl1pPr>
            <a:lvl2pPr marL="742950" indent="-285750" eaLnBrk="0" hangingPunct="0">
              <a:spcBef>
                <a:spcPct val="30000"/>
              </a:spcBef>
              <a:defRPr sz="1200">
                <a:solidFill>
                  <a:schemeClr val="tx1"/>
                </a:solidFill>
                <a:latin typeface="Calibri" pitchFamily="34" charset="0"/>
                <a:cs typeface="Arial" pitchFamily="34" charset="0"/>
              </a:defRPr>
            </a:lvl2pPr>
            <a:lvl3pPr marL="1143000" indent="-228600" eaLnBrk="0" hangingPunct="0">
              <a:spcBef>
                <a:spcPct val="30000"/>
              </a:spcBef>
              <a:defRPr sz="1200">
                <a:solidFill>
                  <a:schemeClr val="tx1"/>
                </a:solidFill>
                <a:latin typeface="Calibri" pitchFamily="34" charset="0"/>
                <a:cs typeface="Arial" pitchFamily="34" charset="0"/>
              </a:defRPr>
            </a:lvl3pPr>
            <a:lvl4pPr marL="1600200" indent="-228600" eaLnBrk="0" hangingPunct="0">
              <a:spcBef>
                <a:spcPct val="30000"/>
              </a:spcBef>
              <a:defRPr sz="1200">
                <a:solidFill>
                  <a:schemeClr val="tx1"/>
                </a:solidFill>
                <a:latin typeface="Calibri" pitchFamily="34" charset="0"/>
                <a:cs typeface="Arial" pitchFamily="34" charset="0"/>
              </a:defRPr>
            </a:lvl4pPr>
            <a:lvl5pPr marL="2057400" indent="-228600" eaLnBrk="0" hangingPunct="0">
              <a:spcBef>
                <a:spcPct val="30000"/>
              </a:spcBef>
              <a:defRPr sz="1200">
                <a:solidFill>
                  <a:schemeClr val="tx1"/>
                </a:solidFill>
                <a:latin typeface="Calibri" pitchFamily="34" charset="0"/>
                <a:cs typeface="Arial" pitchFamily="34" charset="0"/>
              </a:defRPr>
            </a:lvl5pPr>
            <a:lvl6pPr marL="2514600" indent="-228600" eaLnBrk="0" fontAlgn="base" hangingPunct="0">
              <a:spcBef>
                <a:spcPct val="30000"/>
              </a:spcBef>
              <a:spcAft>
                <a:spcPct val="0"/>
              </a:spcAft>
              <a:defRPr sz="1200">
                <a:solidFill>
                  <a:schemeClr val="tx1"/>
                </a:solidFill>
                <a:latin typeface="Calibri" pitchFamily="34" charset="0"/>
                <a:cs typeface="Arial" pitchFamily="34" charset="0"/>
              </a:defRPr>
            </a:lvl6pPr>
            <a:lvl7pPr marL="2971800" indent="-228600" eaLnBrk="0" fontAlgn="base" hangingPunct="0">
              <a:spcBef>
                <a:spcPct val="30000"/>
              </a:spcBef>
              <a:spcAft>
                <a:spcPct val="0"/>
              </a:spcAft>
              <a:defRPr sz="1200">
                <a:solidFill>
                  <a:schemeClr val="tx1"/>
                </a:solidFill>
                <a:latin typeface="Calibri" pitchFamily="34" charset="0"/>
                <a:cs typeface="Arial" pitchFamily="34" charset="0"/>
              </a:defRPr>
            </a:lvl7pPr>
            <a:lvl8pPr marL="3429000" indent="-228600" eaLnBrk="0" fontAlgn="base" hangingPunct="0">
              <a:spcBef>
                <a:spcPct val="30000"/>
              </a:spcBef>
              <a:spcAft>
                <a:spcPct val="0"/>
              </a:spcAft>
              <a:defRPr sz="1200">
                <a:solidFill>
                  <a:schemeClr val="tx1"/>
                </a:solidFill>
                <a:latin typeface="Calibri" pitchFamily="34" charset="0"/>
                <a:cs typeface="Arial" pitchFamily="34" charset="0"/>
              </a:defRPr>
            </a:lvl8pPr>
            <a:lvl9pPr marL="3886200" indent="-228600" eaLnBrk="0" fontAlgn="base" hangingPunct="0">
              <a:spcBef>
                <a:spcPct val="30000"/>
              </a:spcBef>
              <a:spcAft>
                <a:spcPct val="0"/>
              </a:spcAft>
              <a:defRPr sz="1200">
                <a:solidFill>
                  <a:schemeClr val="tx1"/>
                </a:solidFill>
                <a:latin typeface="Calibri" pitchFamily="34" charset="0"/>
                <a:cs typeface="Arial" pitchFamily="34" charset="0"/>
              </a:defRPr>
            </a:lvl9pPr>
          </a:lstStyle>
          <a:p>
            <a:pPr eaLnBrk="1" hangingPunct="1">
              <a:spcBef>
                <a:spcPct val="0"/>
              </a:spcBef>
            </a:pPr>
            <a:fld id="{B6F074FB-7EBE-4AC2-9F21-20C962881A7C}" type="slidenum">
              <a:rPr lang="he-IL" altLang="he-IL" smtClean="0">
                <a:latin typeface="Arial" pitchFamily="34" charset="0"/>
              </a:rPr>
              <a:pPr eaLnBrk="1" hangingPunct="1">
                <a:spcBef>
                  <a:spcPct val="0"/>
                </a:spcBef>
              </a:pPr>
              <a:t>18</a:t>
            </a:fld>
            <a:endParaRPr lang="he-IL" altLang="he-IL" smtClean="0">
              <a:latin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69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he-IL" altLang="he-IL" smtClean="0"/>
          </a:p>
        </p:txBody>
      </p:sp>
      <p:sp>
        <p:nvSpPr>
          <p:cNvPr id="1269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cs typeface="Arial" pitchFamily="34" charset="0"/>
              </a:defRPr>
            </a:lvl1pPr>
            <a:lvl2pPr marL="742950" indent="-285750" eaLnBrk="0" hangingPunct="0">
              <a:spcBef>
                <a:spcPct val="30000"/>
              </a:spcBef>
              <a:defRPr sz="1200">
                <a:solidFill>
                  <a:schemeClr val="tx1"/>
                </a:solidFill>
                <a:latin typeface="Calibri" pitchFamily="34" charset="0"/>
                <a:cs typeface="Arial" pitchFamily="34" charset="0"/>
              </a:defRPr>
            </a:lvl2pPr>
            <a:lvl3pPr marL="1143000" indent="-228600" eaLnBrk="0" hangingPunct="0">
              <a:spcBef>
                <a:spcPct val="30000"/>
              </a:spcBef>
              <a:defRPr sz="1200">
                <a:solidFill>
                  <a:schemeClr val="tx1"/>
                </a:solidFill>
                <a:latin typeface="Calibri" pitchFamily="34" charset="0"/>
                <a:cs typeface="Arial" pitchFamily="34" charset="0"/>
              </a:defRPr>
            </a:lvl3pPr>
            <a:lvl4pPr marL="1600200" indent="-228600" eaLnBrk="0" hangingPunct="0">
              <a:spcBef>
                <a:spcPct val="30000"/>
              </a:spcBef>
              <a:defRPr sz="1200">
                <a:solidFill>
                  <a:schemeClr val="tx1"/>
                </a:solidFill>
                <a:latin typeface="Calibri" pitchFamily="34" charset="0"/>
                <a:cs typeface="Arial" pitchFamily="34" charset="0"/>
              </a:defRPr>
            </a:lvl4pPr>
            <a:lvl5pPr marL="2057400" indent="-228600" eaLnBrk="0" hangingPunct="0">
              <a:spcBef>
                <a:spcPct val="30000"/>
              </a:spcBef>
              <a:defRPr sz="1200">
                <a:solidFill>
                  <a:schemeClr val="tx1"/>
                </a:solidFill>
                <a:latin typeface="Calibri" pitchFamily="34" charset="0"/>
                <a:cs typeface="Arial" pitchFamily="34" charset="0"/>
              </a:defRPr>
            </a:lvl5pPr>
            <a:lvl6pPr marL="2514600" indent="-228600" eaLnBrk="0" fontAlgn="base" hangingPunct="0">
              <a:spcBef>
                <a:spcPct val="30000"/>
              </a:spcBef>
              <a:spcAft>
                <a:spcPct val="0"/>
              </a:spcAft>
              <a:defRPr sz="1200">
                <a:solidFill>
                  <a:schemeClr val="tx1"/>
                </a:solidFill>
                <a:latin typeface="Calibri" pitchFamily="34" charset="0"/>
                <a:cs typeface="Arial" pitchFamily="34" charset="0"/>
              </a:defRPr>
            </a:lvl6pPr>
            <a:lvl7pPr marL="2971800" indent="-228600" eaLnBrk="0" fontAlgn="base" hangingPunct="0">
              <a:spcBef>
                <a:spcPct val="30000"/>
              </a:spcBef>
              <a:spcAft>
                <a:spcPct val="0"/>
              </a:spcAft>
              <a:defRPr sz="1200">
                <a:solidFill>
                  <a:schemeClr val="tx1"/>
                </a:solidFill>
                <a:latin typeface="Calibri" pitchFamily="34" charset="0"/>
                <a:cs typeface="Arial" pitchFamily="34" charset="0"/>
              </a:defRPr>
            </a:lvl7pPr>
            <a:lvl8pPr marL="3429000" indent="-228600" eaLnBrk="0" fontAlgn="base" hangingPunct="0">
              <a:spcBef>
                <a:spcPct val="30000"/>
              </a:spcBef>
              <a:spcAft>
                <a:spcPct val="0"/>
              </a:spcAft>
              <a:defRPr sz="1200">
                <a:solidFill>
                  <a:schemeClr val="tx1"/>
                </a:solidFill>
                <a:latin typeface="Calibri" pitchFamily="34" charset="0"/>
                <a:cs typeface="Arial" pitchFamily="34" charset="0"/>
              </a:defRPr>
            </a:lvl8pPr>
            <a:lvl9pPr marL="3886200" indent="-228600" eaLnBrk="0" fontAlgn="base" hangingPunct="0">
              <a:spcBef>
                <a:spcPct val="30000"/>
              </a:spcBef>
              <a:spcAft>
                <a:spcPct val="0"/>
              </a:spcAft>
              <a:defRPr sz="1200">
                <a:solidFill>
                  <a:schemeClr val="tx1"/>
                </a:solidFill>
                <a:latin typeface="Calibri" pitchFamily="34" charset="0"/>
                <a:cs typeface="Arial" pitchFamily="34" charset="0"/>
              </a:defRPr>
            </a:lvl9pPr>
          </a:lstStyle>
          <a:p>
            <a:pPr eaLnBrk="1" hangingPunct="1">
              <a:spcBef>
                <a:spcPct val="0"/>
              </a:spcBef>
            </a:pPr>
            <a:fld id="{4EB2BAAC-3919-451D-91CB-98FBC06CDB8A}" type="slidenum">
              <a:rPr lang="he-IL" altLang="he-IL" smtClean="0">
                <a:latin typeface="Arial" pitchFamily="34" charset="0"/>
              </a:rPr>
              <a:pPr eaLnBrk="1" hangingPunct="1">
                <a:spcBef>
                  <a:spcPct val="0"/>
                </a:spcBef>
              </a:pPr>
              <a:t>21</a:t>
            </a:fld>
            <a:endParaRPr lang="he-IL" altLang="he-IL"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he-IL"/>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he-IL"/>
          </a:p>
        </p:txBody>
      </p:sp>
      <p:sp>
        <p:nvSpPr>
          <p:cNvPr id="4" name="Date Placeholder 3"/>
          <p:cNvSpPr>
            <a:spLocks noGrp="1"/>
          </p:cNvSpPr>
          <p:nvPr>
            <p:ph type="dt" sz="half" idx="10"/>
          </p:nvPr>
        </p:nvSpPr>
        <p:spPr/>
        <p:txBody>
          <a:bodyPr/>
          <a:lstStyle/>
          <a:p>
            <a:fld id="{2C942047-475C-42EC-8138-D3AABE824B05}" type="datetimeFigureOut">
              <a:rPr lang="he-IL" smtClean="0"/>
              <a:t>י"ד/כסלו/תשע"ו</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3110DD6C-742F-4234-B8E8-0FC48DDFE232}" type="slidenum">
              <a:rPr lang="he-IL" smtClean="0"/>
              <a:t>‹#›</a:t>
            </a:fld>
            <a:endParaRPr lang="he-IL"/>
          </a:p>
        </p:txBody>
      </p:sp>
    </p:spTree>
    <p:extLst>
      <p:ext uri="{BB962C8B-B14F-4D97-AF65-F5344CB8AC3E}">
        <p14:creationId xmlns:p14="http://schemas.microsoft.com/office/powerpoint/2010/main" val="14638331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e-IL"/>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Date Placeholder 3"/>
          <p:cNvSpPr>
            <a:spLocks noGrp="1"/>
          </p:cNvSpPr>
          <p:nvPr>
            <p:ph type="dt" sz="half" idx="10"/>
          </p:nvPr>
        </p:nvSpPr>
        <p:spPr/>
        <p:txBody>
          <a:bodyPr/>
          <a:lstStyle/>
          <a:p>
            <a:fld id="{2C942047-475C-42EC-8138-D3AABE824B05}" type="datetimeFigureOut">
              <a:rPr lang="he-IL" smtClean="0"/>
              <a:t>י"ד/כסלו/תשע"ו</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3110DD6C-742F-4234-B8E8-0FC48DDFE232}" type="slidenum">
              <a:rPr lang="he-IL" smtClean="0"/>
              <a:t>‹#›</a:t>
            </a:fld>
            <a:endParaRPr lang="he-IL"/>
          </a:p>
        </p:txBody>
      </p:sp>
    </p:spTree>
    <p:extLst>
      <p:ext uri="{BB962C8B-B14F-4D97-AF65-F5344CB8AC3E}">
        <p14:creationId xmlns:p14="http://schemas.microsoft.com/office/powerpoint/2010/main" val="38291817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he-IL"/>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Date Placeholder 3"/>
          <p:cNvSpPr>
            <a:spLocks noGrp="1"/>
          </p:cNvSpPr>
          <p:nvPr>
            <p:ph type="dt" sz="half" idx="10"/>
          </p:nvPr>
        </p:nvSpPr>
        <p:spPr/>
        <p:txBody>
          <a:bodyPr/>
          <a:lstStyle/>
          <a:p>
            <a:fld id="{2C942047-475C-42EC-8138-D3AABE824B05}" type="datetimeFigureOut">
              <a:rPr lang="he-IL" smtClean="0"/>
              <a:t>י"ד/כסלו/תשע"ו</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3110DD6C-742F-4234-B8E8-0FC48DDFE232}" type="slidenum">
              <a:rPr lang="he-IL" smtClean="0"/>
              <a:t>‹#›</a:t>
            </a:fld>
            <a:endParaRPr lang="he-IL"/>
          </a:p>
        </p:txBody>
      </p:sp>
    </p:spTree>
    <p:extLst>
      <p:ext uri="{BB962C8B-B14F-4D97-AF65-F5344CB8AC3E}">
        <p14:creationId xmlns:p14="http://schemas.microsoft.com/office/powerpoint/2010/main" val="19122089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he-IL"/>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ClipArt Placeholder 3"/>
          <p:cNvSpPr>
            <a:spLocks noGrp="1"/>
          </p:cNvSpPr>
          <p:nvPr>
            <p:ph type="clipArt" sz="half" idx="2"/>
          </p:nvPr>
        </p:nvSpPr>
        <p:spPr>
          <a:xfrm>
            <a:off x="4648200" y="1600200"/>
            <a:ext cx="4038600" cy="4525963"/>
          </a:xfrm>
        </p:spPr>
        <p:txBody>
          <a:bodyPr/>
          <a:lstStyle/>
          <a:p>
            <a:pPr lvl="0"/>
            <a:endParaRPr lang="he-IL" noProof="0" smtClean="0"/>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8367C1A-E7B1-4E02-89CC-6E2AA6D2C189}" type="slidenum">
              <a:rPr lang="he-IL"/>
              <a:pPr>
                <a:defRPr/>
              </a:pPr>
              <a:t>‹#›</a:t>
            </a:fld>
            <a:endParaRPr lang="en-US"/>
          </a:p>
        </p:txBody>
      </p:sp>
    </p:spTree>
    <p:extLst>
      <p:ext uri="{BB962C8B-B14F-4D97-AF65-F5344CB8AC3E}">
        <p14:creationId xmlns:p14="http://schemas.microsoft.com/office/powerpoint/2010/main" val="3167759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e-IL"/>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Date Placeholder 3"/>
          <p:cNvSpPr>
            <a:spLocks noGrp="1"/>
          </p:cNvSpPr>
          <p:nvPr>
            <p:ph type="dt" sz="half" idx="10"/>
          </p:nvPr>
        </p:nvSpPr>
        <p:spPr/>
        <p:txBody>
          <a:bodyPr/>
          <a:lstStyle/>
          <a:p>
            <a:fld id="{2C942047-475C-42EC-8138-D3AABE824B05}" type="datetimeFigureOut">
              <a:rPr lang="he-IL" smtClean="0"/>
              <a:t>י"ד/כסלו/תשע"ו</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3110DD6C-742F-4234-B8E8-0FC48DDFE232}" type="slidenum">
              <a:rPr lang="he-IL" smtClean="0"/>
              <a:t>‹#›</a:t>
            </a:fld>
            <a:endParaRPr lang="he-IL"/>
          </a:p>
        </p:txBody>
      </p:sp>
    </p:spTree>
    <p:extLst>
      <p:ext uri="{BB962C8B-B14F-4D97-AF65-F5344CB8AC3E}">
        <p14:creationId xmlns:p14="http://schemas.microsoft.com/office/powerpoint/2010/main" val="3888162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he-IL"/>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C942047-475C-42EC-8138-D3AABE824B05}" type="datetimeFigureOut">
              <a:rPr lang="he-IL" smtClean="0"/>
              <a:t>י"ד/כסלו/תשע"ו</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3110DD6C-742F-4234-B8E8-0FC48DDFE232}" type="slidenum">
              <a:rPr lang="he-IL" smtClean="0"/>
              <a:t>‹#›</a:t>
            </a:fld>
            <a:endParaRPr lang="he-IL"/>
          </a:p>
        </p:txBody>
      </p:sp>
    </p:spTree>
    <p:extLst>
      <p:ext uri="{BB962C8B-B14F-4D97-AF65-F5344CB8AC3E}">
        <p14:creationId xmlns:p14="http://schemas.microsoft.com/office/powerpoint/2010/main" val="8636588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e-IL"/>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5" name="Date Placeholder 4"/>
          <p:cNvSpPr>
            <a:spLocks noGrp="1"/>
          </p:cNvSpPr>
          <p:nvPr>
            <p:ph type="dt" sz="half" idx="10"/>
          </p:nvPr>
        </p:nvSpPr>
        <p:spPr/>
        <p:txBody>
          <a:bodyPr/>
          <a:lstStyle/>
          <a:p>
            <a:fld id="{2C942047-475C-42EC-8138-D3AABE824B05}" type="datetimeFigureOut">
              <a:rPr lang="he-IL" smtClean="0"/>
              <a:t>י"ד/כסלו/תשע"ו</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3110DD6C-742F-4234-B8E8-0FC48DDFE232}" type="slidenum">
              <a:rPr lang="he-IL" smtClean="0"/>
              <a:t>‹#›</a:t>
            </a:fld>
            <a:endParaRPr lang="he-IL"/>
          </a:p>
        </p:txBody>
      </p:sp>
    </p:spTree>
    <p:extLst>
      <p:ext uri="{BB962C8B-B14F-4D97-AF65-F5344CB8AC3E}">
        <p14:creationId xmlns:p14="http://schemas.microsoft.com/office/powerpoint/2010/main" val="20005788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he-IL"/>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7" name="Date Placeholder 6"/>
          <p:cNvSpPr>
            <a:spLocks noGrp="1"/>
          </p:cNvSpPr>
          <p:nvPr>
            <p:ph type="dt" sz="half" idx="10"/>
          </p:nvPr>
        </p:nvSpPr>
        <p:spPr/>
        <p:txBody>
          <a:bodyPr/>
          <a:lstStyle/>
          <a:p>
            <a:fld id="{2C942047-475C-42EC-8138-D3AABE824B05}" type="datetimeFigureOut">
              <a:rPr lang="he-IL" smtClean="0"/>
              <a:t>י"ד/כסלו/תשע"ו</a:t>
            </a:fld>
            <a:endParaRPr lang="he-IL"/>
          </a:p>
        </p:txBody>
      </p:sp>
      <p:sp>
        <p:nvSpPr>
          <p:cNvPr id="8" name="Footer Placeholder 7"/>
          <p:cNvSpPr>
            <a:spLocks noGrp="1"/>
          </p:cNvSpPr>
          <p:nvPr>
            <p:ph type="ftr" sz="quarter" idx="11"/>
          </p:nvPr>
        </p:nvSpPr>
        <p:spPr/>
        <p:txBody>
          <a:bodyPr/>
          <a:lstStyle/>
          <a:p>
            <a:endParaRPr lang="he-IL"/>
          </a:p>
        </p:txBody>
      </p:sp>
      <p:sp>
        <p:nvSpPr>
          <p:cNvPr id="9" name="Slide Number Placeholder 8"/>
          <p:cNvSpPr>
            <a:spLocks noGrp="1"/>
          </p:cNvSpPr>
          <p:nvPr>
            <p:ph type="sldNum" sz="quarter" idx="12"/>
          </p:nvPr>
        </p:nvSpPr>
        <p:spPr/>
        <p:txBody>
          <a:bodyPr/>
          <a:lstStyle/>
          <a:p>
            <a:fld id="{3110DD6C-742F-4234-B8E8-0FC48DDFE232}" type="slidenum">
              <a:rPr lang="he-IL" smtClean="0"/>
              <a:t>‹#›</a:t>
            </a:fld>
            <a:endParaRPr lang="he-IL"/>
          </a:p>
        </p:txBody>
      </p:sp>
    </p:spTree>
    <p:extLst>
      <p:ext uri="{BB962C8B-B14F-4D97-AF65-F5344CB8AC3E}">
        <p14:creationId xmlns:p14="http://schemas.microsoft.com/office/powerpoint/2010/main" val="25249516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e-IL"/>
          </a:p>
        </p:txBody>
      </p:sp>
      <p:sp>
        <p:nvSpPr>
          <p:cNvPr id="3" name="Date Placeholder 2"/>
          <p:cNvSpPr>
            <a:spLocks noGrp="1"/>
          </p:cNvSpPr>
          <p:nvPr>
            <p:ph type="dt" sz="half" idx="10"/>
          </p:nvPr>
        </p:nvSpPr>
        <p:spPr/>
        <p:txBody>
          <a:bodyPr/>
          <a:lstStyle/>
          <a:p>
            <a:fld id="{2C942047-475C-42EC-8138-D3AABE824B05}" type="datetimeFigureOut">
              <a:rPr lang="he-IL" smtClean="0"/>
              <a:t>י"ד/כסלו/תשע"ו</a:t>
            </a:fld>
            <a:endParaRPr lang="he-IL"/>
          </a:p>
        </p:txBody>
      </p:sp>
      <p:sp>
        <p:nvSpPr>
          <p:cNvPr id="4" name="Footer Placeholder 3"/>
          <p:cNvSpPr>
            <a:spLocks noGrp="1"/>
          </p:cNvSpPr>
          <p:nvPr>
            <p:ph type="ftr" sz="quarter" idx="11"/>
          </p:nvPr>
        </p:nvSpPr>
        <p:spPr/>
        <p:txBody>
          <a:bodyPr/>
          <a:lstStyle/>
          <a:p>
            <a:endParaRPr lang="he-IL"/>
          </a:p>
        </p:txBody>
      </p:sp>
      <p:sp>
        <p:nvSpPr>
          <p:cNvPr id="5" name="Slide Number Placeholder 4"/>
          <p:cNvSpPr>
            <a:spLocks noGrp="1"/>
          </p:cNvSpPr>
          <p:nvPr>
            <p:ph type="sldNum" sz="quarter" idx="12"/>
          </p:nvPr>
        </p:nvSpPr>
        <p:spPr/>
        <p:txBody>
          <a:bodyPr/>
          <a:lstStyle/>
          <a:p>
            <a:fld id="{3110DD6C-742F-4234-B8E8-0FC48DDFE232}" type="slidenum">
              <a:rPr lang="he-IL" smtClean="0"/>
              <a:t>‹#›</a:t>
            </a:fld>
            <a:endParaRPr lang="he-IL"/>
          </a:p>
        </p:txBody>
      </p:sp>
    </p:spTree>
    <p:extLst>
      <p:ext uri="{BB962C8B-B14F-4D97-AF65-F5344CB8AC3E}">
        <p14:creationId xmlns:p14="http://schemas.microsoft.com/office/powerpoint/2010/main" val="4492872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942047-475C-42EC-8138-D3AABE824B05}" type="datetimeFigureOut">
              <a:rPr lang="he-IL" smtClean="0"/>
              <a:t>י"ד/כסלו/תשע"ו</a:t>
            </a:fld>
            <a:endParaRPr lang="he-IL"/>
          </a:p>
        </p:txBody>
      </p:sp>
      <p:sp>
        <p:nvSpPr>
          <p:cNvPr id="3" name="Footer Placeholder 2"/>
          <p:cNvSpPr>
            <a:spLocks noGrp="1"/>
          </p:cNvSpPr>
          <p:nvPr>
            <p:ph type="ftr" sz="quarter" idx="11"/>
          </p:nvPr>
        </p:nvSpPr>
        <p:spPr/>
        <p:txBody>
          <a:bodyPr/>
          <a:lstStyle/>
          <a:p>
            <a:endParaRPr lang="he-IL"/>
          </a:p>
        </p:txBody>
      </p:sp>
      <p:sp>
        <p:nvSpPr>
          <p:cNvPr id="4" name="Slide Number Placeholder 3"/>
          <p:cNvSpPr>
            <a:spLocks noGrp="1"/>
          </p:cNvSpPr>
          <p:nvPr>
            <p:ph type="sldNum" sz="quarter" idx="12"/>
          </p:nvPr>
        </p:nvSpPr>
        <p:spPr/>
        <p:txBody>
          <a:bodyPr/>
          <a:lstStyle/>
          <a:p>
            <a:fld id="{3110DD6C-742F-4234-B8E8-0FC48DDFE232}" type="slidenum">
              <a:rPr lang="he-IL" smtClean="0"/>
              <a:t>‹#›</a:t>
            </a:fld>
            <a:endParaRPr lang="he-IL"/>
          </a:p>
        </p:txBody>
      </p:sp>
    </p:spTree>
    <p:extLst>
      <p:ext uri="{BB962C8B-B14F-4D97-AF65-F5344CB8AC3E}">
        <p14:creationId xmlns:p14="http://schemas.microsoft.com/office/powerpoint/2010/main" val="21552115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he-IL"/>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942047-475C-42EC-8138-D3AABE824B05}" type="datetimeFigureOut">
              <a:rPr lang="he-IL" smtClean="0"/>
              <a:t>י"ד/כסלו/תשע"ו</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3110DD6C-742F-4234-B8E8-0FC48DDFE232}" type="slidenum">
              <a:rPr lang="he-IL" smtClean="0"/>
              <a:t>‹#›</a:t>
            </a:fld>
            <a:endParaRPr lang="he-IL"/>
          </a:p>
        </p:txBody>
      </p:sp>
    </p:spTree>
    <p:extLst>
      <p:ext uri="{BB962C8B-B14F-4D97-AF65-F5344CB8AC3E}">
        <p14:creationId xmlns:p14="http://schemas.microsoft.com/office/powerpoint/2010/main" val="14275475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he-IL"/>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942047-475C-42EC-8138-D3AABE824B05}" type="datetimeFigureOut">
              <a:rPr lang="he-IL" smtClean="0"/>
              <a:t>י"ד/כסלו/תשע"ו</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3110DD6C-742F-4234-B8E8-0FC48DDFE232}" type="slidenum">
              <a:rPr lang="he-IL" smtClean="0"/>
              <a:t>‹#›</a:t>
            </a:fld>
            <a:endParaRPr lang="he-IL"/>
          </a:p>
        </p:txBody>
      </p:sp>
    </p:spTree>
    <p:extLst>
      <p:ext uri="{BB962C8B-B14F-4D97-AF65-F5344CB8AC3E}">
        <p14:creationId xmlns:p14="http://schemas.microsoft.com/office/powerpoint/2010/main" val="24931743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he-IL"/>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e-IL"/>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2C942047-475C-42EC-8138-D3AABE824B05}" type="datetimeFigureOut">
              <a:rPr lang="he-IL" smtClean="0"/>
              <a:t>י"ד/כסלו/תשע"ו</a:t>
            </a:fld>
            <a:endParaRPr lang="he-IL"/>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3110DD6C-742F-4234-B8E8-0FC48DDFE232}" type="slidenum">
              <a:rPr lang="he-IL" smtClean="0"/>
              <a:t>‹#›</a:t>
            </a:fld>
            <a:endParaRPr lang="he-IL"/>
          </a:p>
        </p:txBody>
      </p:sp>
    </p:spTree>
    <p:extLst>
      <p:ext uri="{BB962C8B-B14F-4D97-AF65-F5344CB8AC3E}">
        <p14:creationId xmlns:p14="http://schemas.microsoft.com/office/powerpoint/2010/main" val="26444720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1.png"/><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he-IL" dirty="0" smtClean="0"/>
              <a:t>הסכמה מדעת לטיפול רפואי</a:t>
            </a:r>
            <a:endParaRPr lang="he-IL" dirty="0"/>
          </a:p>
        </p:txBody>
      </p:sp>
      <p:sp>
        <p:nvSpPr>
          <p:cNvPr id="3" name="Subtitle 2"/>
          <p:cNvSpPr>
            <a:spLocks noGrp="1"/>
          </p:cNvSpPr>
          <p:nvPr>
            <p:ph type="subTitle" idx="1"/>
          </p:nvPr>
        </p:nvSpPr>
        <p:spPr/>
        <p:txBody>
          <a:bodyPr/>
          <a:lstStyle/>
          <a:p>
            <a:r>
              <a:rPr lang="he-IL" dirty="0" smtClean="0"/>
              <a:t>דר' עפרה גולן, עו"ד</a:t>
            </a:r>
            <a:endParaRPr lang="he-IL" dirty="0"/>
          </a:p>
        </p:txBody>
      </p:sp>
    </p:spTree>
    <p:extLst>
      <p:ext uri="{BB962C8B-B14F-4D97-AF65-F5344CB8AC3E}">
        <p14:creationId xmlns:p14="http://schemas.microsoft.com/office/powerpoint/2010/main" val="1914117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9" name="Rectangle 2"/>
          <p:cNvSpPr>
            <a:spLocks noGrp="1" noChangeArrowheads="1"/>
          </p:cNvSpPr>
          <p:nvPr>
            <p:ph type="title"/>
          </p:nvPr>
        </p:nvSpPr>
        <p:spPr>
          <a:solidFill>
            <a:schemeClr val="accent1"/>
          </a:solidFill>
        </p:spPr>
        <p:txBody>
          <a:bodyPr>
            <a:normAutofit fontScale="90000"/>
          </a:bodyPr>
          <a:lstStyle/>
          <a:p>
            <a:pPr eaLnBrk="1" hangingPunct="1"/>
            <a:r>
              <a:rPr lang="he-IL" sz="4000" smtClean="0"/>
              <a:t>מידע שצריך למסור לכל מטופל </a:t>
            </a:r>
            <a:br>
              <a:rPr lang="he-IL" sz="4000" smtClean="0"/>
            </a:br>
            <a:r>
              <a:rPr lang="he-IL" sz="4000" smtClean="0"/>
              <a:t>בכל מקרה</a:t>
            </a:r>
            <a:endParaRPr lang="en-US" sz="4000" smtClean="0"/>
          </a:p>
        </p:txBody>
      </p:sp>
      <p:graphicFrame>
        <p:nvGraphicFramePr>
          <p:cNvPr id="2" name="Diagram 1"/>
          <p:cNvGraphicFramePr/>
          <p:nvPr>
            <p:extLst>
              <p:ext uri="{D42A27DB-BD31-4B8C-83A1-F6EECF244321}">
                <p14:modId xmlns:p14="http://schemas.microsoft.com/office/powerpoint/2010/main" val="2308880735"/>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959314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3" name="Rectangle 10"/>
          <p:cNvSpPr>
            <a:spLocks noGrp="1" noChangeArrowheads="1"/>
          </p:cNvSpPr>
          <p:nvPr>
            <p:ph type="title"/>
          </p:nvPr>
        </p:nvSpPr>
        <p:spPr>
          <a:solidFill>
            <a:schemeClr val="accent1"/>
          </a:solidFill>
        </p:spPr>
        <p:txBody>
          <a:bodyPr>
            <a:normAutofit fontScale="90000"/>
          </a:bodyPr>
          <a:lstStyle/>
          <a:p>
            <a:pPr eaLnBrk="1" hangingPunct="1"/>
            <a:r>
              <a:rPr lang="he-IL" sz="4000" smtClean="0"/>
              <a:t>מידע שצריך למסור לכל מטופל </a:t>
            </a:r>
            <a:br>
              <a:rPr lang="he-IL" sz="4000" smtClean="0"/>
            </a:br>
            <a:r>
              <a:rPr lang="he-IL" sz="4000" smtClean="0"/>
              <a:t>בכל מקרה</a:t>
            </a:r>
            <a:endParaRPr lang="en-US" sz="4000" smtClean="0"/>
          </a:p>
        </p:txBody>
      </p:sp>
      <p:graphicFrame>
        <p:nvGraphicFramePr>
          <p:cNvPr id="2" name="Diagram 1"/>
          <p:cNvGraphicFramePr/>
          <p:nvPr>
            <p:extLst>
              <p:ext uri="{D42A27DB-BD31-4B8C-83A1-F6EECF244321}">
                <p14:modId xmlns:p14="http://schemas.microsoft.com/office/powerpoint/2010/main" val="3226849316"/>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245883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7" name="Rectangle 2"/>
          <p:cNvSpPr>
            <a:spLocks noGrp="1" noChangeArrowheads="1"/>
          </p:cNvSpPr>
          <p:nvPr>
            <p:ph type="title"/>
          </p:nvPr>
        </p:nvSpPr>
        <p:spPr>
          <a:solidFill>
            <a:srgbClr val="F5F5A9"/>
          </a:solidFill>
        </p:spPr>
        <p:txBody>
          <a:bodyPr>
            <a:normAutofit fontScale="90000"/>
          </a:bodyPr>
          <a:lstStyle/>
          <a:p>
            <a:pPr eaLnBrk="1" hangingPunct="1"/>
            <a:r>
              <a:rPr lang="he-IL" sz="3600" smtClean="0"/>
              <a:t>מידע נוסף שצריך למסור למטופל או לנציגו – בהתאם להבנתו וליכולת ההתמודדות שלו</a:t>
            </a:r>
            <a:endParaRPr lang="en-US" sz="3600" smtClean="0"/>
          </a:p>
        </p:txBody>
      </p:sp>
      <p:graphicFrame>
        <p:nvGraphicFramePr>
          <p:cNvPr id="2" name="Diagram 1"/>
          <p:cNvGraphicFramePr/>
          <p:nvPr>
            <p:extLst>
              <p:ext uri="{D42A27DB-BD31-4B8C-83A1-F6EECF244321}">
                <p14:modId xmlns:p14="http://schemas.microsoft.com/office/powerpoint/2010/main" val="2251535915"/>
              </p:ext>
            </p:extLst>
          </p:nvPr>
        </p:nvGraphicFramePr>
        <p:xfrm>
          <a:off x="431800" y="1585913"/>
          <a:ext cx="8208963" cy="44640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01978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1" name="Rectangle 2"/>
          <p:cNvSpPr>
            <a:spLocks noGrp="1" noChangeArrowheads="1"/>
          </p:cNvSpPr>
          <p:nvPr>
            <p:ph type="title"/>
          </p:nvPr>
        </p:nvSpPr>
        <p:spPr>
          <a:solidFill>
            <a:srgbClr val="F5F5A9"/>
          </a:solidFill>
        </p:spPr>
        <p:txBody>
          <a:bodyPr>
            <a:normAutofit fontScale="90000"/>
          </a:bodyPr>
          <a:lstStyle/>
          <a:p>
            <a:pPr eaLnBrk="1" hangingPunct="1"/>
            <a:r>
              <a:rPr lang="he-IL" sz="3600" smtClean="0"/>
              <a:t>מידע נוסף שצריך למסור למטופל או לנציגו – בהתאם להבנתו וליכולת ההתמודדות שלו</a:t>
            </a:r>
            <a:endParaRPr lang="en-US" sz="3600" smtClean="0"/>
          </a:p>
        </p:txBody>
      </p:sp>
      <p:graphicFrame>
        <p:nvGraphicFramePr>
          <p:cNvPr id="2" name="Diagram 1"/>
          <p:cNvGraphicFramePr/>
          <p:nvPr>
            <p:extLst>
              <p:ext uri="{D42A27DB-BD31-4B8C-83A1-F6EECF244321}">
                <p14:modId xmlns:p14="http://schemas.microsoft.com/office/powerpoint/2010/main" val="3772781112"/>
              </p:ext>
            </p:extLst>
          </p:nvPr>
        </p:nvGraphicFramePr>
        <p:xfrm>
          <a:off x="431800" y="1585913"/>
          <a:ext cx="8208963" cy="44640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1781650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5" name="Rectangle 4"/>
          <p:cNvSpPr>
            <a:spLocks noGrp="1" noChangeArrowheads="1"/>
          </p:cNvSpPr>
          <p:nvPr>
            <p:ph type="title"/>
          </p:nvPr>
        </p:nvSpPr>
        <p:spPr>
          <a:solidFill>
            <a:srgbClr val="F5F5A9"/>
          </a:solidFill>
        </p:spPr>
        <p:txBody>
          <a:bodyPr>
            <a:normAutofit fontScale="90000"/>
          </a:bodyPr>
          <a:lstStyle/>
          <a:p>
            <a:pPr eaLnBrk="1" hangingPunct="1"/>
            <a:r>
              <a:rPr lang="he-IL" sz="3600" smtClean="0"/>
              <a:t>מידע נוסף שצריך למסור למטופל או לנציגו – בהתאם להבנתו וליכולת ההתמודדות שלו</a:t>
            </a:r>
            <a:endParaRPr lang="en-US" sz="3600" smtClean="0"/>
          </a:p>
        </p:txBody>
      </p:sp>
      <p:graphicFrame>
        <p:nvGraphicFramePr>
          <p:cNvPr id="2" name="Diagram 1"/>
          <p:cNvGraphicFramePr/>
          <p:nvPr>
            <p:extLst>
              <p:ext uri="{D42A27DB-BD31-4B8C-83A1-F6EECF244321}">
                <p14:modId xmlns:p14="http://schemas.microsoft.com/office/powerpoint/2010/main" val="3856296633"/>
              </p:ext>
            </p:extLst>
          </p:nvPr>
        </p:nvGraphicFramePr>
        <p:xfrm>
          <a:off x="431800" y="1585913"/>
          <a:ext cx="8208963" cy="44640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774886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solidFill>
            <a:schemeClr val="hlink"/>
          </a:solidFill>
        </p:spPr>
        <p:txBody>
          <a:bodyPr/>
          <a:lstStyle/>
          <a:p>
            <a:pPr eaLnBrk="1" hangingPunct="1"/>
            <a:r>
              <a:rPr lang="he-IL" altLang="he-IL" smtClean="0"/>
              <a:t>מן הפסיקה</a:t>
            </a:r>
            <a:endParaRPr lang="en-US" altLang="he-IL" smtClean="0"/>
          </a:p>
        </p:txBody>
      </p:sp>
      <p:sp>
        <p:nvSpPr>
          <p:cNvPr id="153603" name="Rectangle 3"/>
          <p:cNvSpPr>
            <a:spLocks noGrp="1" noChangeArrowheads="1"/>
          </p:cNvSpPr>
          <p:nvPr>
            <p:ph type="body" idx="1"/>
          </p:nvPr>
        </p:nvSpPr>
        <p:spPr/>
        <p:txBody>
          <a:bodyPr/>
          <a:lstStyle/>
          <a:p>
            <a:pPr eaLnBrk="1" hangingPunct="1">
              <a:lnSpc>
                <a:spcPct val="90000"/>
              </a:lnSpc>
            </a:pPr>
            <a:r>
              <a:rPr lang="he-IL" altLang="he-IL" smtClean="0"/>
              <a:t>"</a:t>
            </a:r>
            <a:r>
              <a:rPr lang="he-IL" altLang="he-IL" smtClean="0">
                <a:solidFill>
                  <a:srgbClr val="008000"/>
                </a:solidFill>
              </a:rPr>
              <a:t>מקום בו קיימת בחירה בין קבלת טיפול רפואי לבין אי קבלתו, או בין שני סוגי טיפולים בעלי מידת סיכון שונה ובוודאי כאשר אין מרחפת סכנת מוות כתוצאה מן הבחירה</a:t>
            </a:r>
            <a:r>
              <a:rPr lang="he-IL" altLang="he-IL" smtClean="0"/>
              <a:t>, </a:t>
            </a:r>
            <a:r>
              <a:rPr lang="he-IL" altLang="he-IL" smtClean="0">
                <a:solidFill>
                  <a:srgbClr val="FF3300"/>
                </a:solidFill>
              </a:rPr>
              <a:t>חובה על הרופא לגרום לכך שהחולה יהיה מודע מראש ובאופן מלא למשמעות בחירתו, שאם לא כן אין בהסכמתו, אפילו ניתנה, אלא גילוי חיצוני של הסכמה ולא עדות של בחירה חופשית".</a:t>
            </a:r>
            <a:r>
              <a:rPr lang="en-US" altLang="he-IL" smtClean="0">
                <a:solidFill>
                  <a:srgbClr val="FF3300"/>
                </a:solidFill>
              </a:rPr>
              <a:t> </a:t>
            </a:r>
            <a:endParaRPr lang="he-IL" altLang="he-IL" smtClean="0">
              <a:solidFill>
                <a:srgbClr val="FF3300"/>
              </a:solidFill>
            </a:endParaRPr>
          </a:p>
          <a:p>
            <a:pPr eaLnBrk="1" hangingPunct="1">
              <a:lnSpc>
                <a:spcPct val="90000"/>
              </a:lnSpc>
            </a:pPr>
            <a:r>
              <a:rPr lang="he-IL" altLang="he-IL" sz="2400" smtClean="0"/>
              <a:t>(ת"א (ב"ש) 88/84 אסא נ. קופ"ח)</a:t>
            </a:r>
            <a:r>
              <a:rPr lang="he-IL" altLang="he-IL" smtClean="0"/>
              <a:t> </a:t>
            </a:r>
            <a:endParaRPr lang="en-US" altLang="he-IL" smtClean="0"/>
          </a:p>
        </p:txBody>
      </p:sp>
    </p:spTree>
    <p:extLst>
      <p:ext uri="{BB962C8B-B14F-4D97-AF65-F5344CB8AC3E}">
        <p14:creationId xmlns:p14="http://schemas.microsoft.com/office/powerpoint/2010/main" val="246076436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360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360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0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solidFill>
            <a:schemeClr val="hlink"/>
          </a:solidFill>
        </p:spPr>
        <p:txBody>
          <a:bodyPr/>
          <a:lstStyle/>
          <a:p>
            <a:pPr eaLnBrk="1" hangingPunct="1"/>
            <a:r>
              <a:rPr lang="he-IL" altLang="he-IL" smtClean="0"/>
              <a:t>מן הפסיקה</a:t>
            </a:r>
            <a:endParaRPr lang="en-US" altLang="he-IL" smtClean="0"/>
          </a:p>
        </p:txBody>
      </p:sp>
      <p:sp>
        <p:nvSpPr>
          <p:cNvPr id="71683" name="Rectangle 3"/>
          <p:cNvSpPr>
            <a:spLocks noGrp="1" noChangeArrowheads="1"/>
          </p:cNvSpPr>
          <p:nvPr>
            <p:ph type="body" idx="1"/>
          </p:nvPr>
        </p:nvSpPr>
        <p:spPr>
          <a:ln>
            <a:solidFill>
              <a:srgbClr val="F5F5A9"/>
            </a:solidFill>
            <a:miter lim="800000"/>
            <a:headEnd/>
            <a:tailEnd/>
          </a:ln>
        </p:spPr>
        <p:txBody>
          <a:bodyPr/>
          <a:lstStyle/>
          <a:p>
            <a:pPr eaLnBrk="1" hangingPunct="1"/>
            <a:r>
              <a:rPr lang="he-IL" altLang="he-IL" b="1" smtClean="0">
                <a:solidFill>
                  <a:srgbClr val="008000"/>
                </a:solidFill>
              </a:rPr>
              <a:t>"</a:t>
            </a:r>
            <a:r>
              <a:rPr lang="he-IL" altLang="he-IL" smtClean="0">
                <a:solidFill>
                  <a:srgbClr val="008000"/>
                </a:solidFill>
              </a:rPr>
              <a:t>מקום שהבחירה במסלול רפואי, או קבלת טיפול רפואי, כרוכים בסיכונים מהותיים</a:t>
            </a:r>
            <a:r>
              <a:rPr lang="he-IL" altLang="he-IL" smtClean="0">
                <a:solidFill>
                  <a:srgbClr val="FF3300"/>
                </a:solidFill>
              </a:rPr>
              <a:t>, חלה על הרופאים חובה (הכפופה אמנם לחריגים) לספק למטופל את המידע שבאופן סביר דרוש לו לגיבוש החלטה אישית מושכלת בשאלה, אם לבחור במסלול הרפואי המסוים תוך נטילת הסיכונים הכרוכים בכך אם לאו."</a:t>
            </a:r>
          </a:p>
          <a:p>
            <a:pPr eaLnBrk="1" hangingPunct="1"/>
            <a:r>
              <a:rPr lang="he-IL" altLang="he-IL" sz="2400" smtClean="0"/>
              <a:t>(ע"א 4384/90 שמעון ואתורי נ. בית החולים לניאדו)</a:t>
            </a:r>
            <a:endParaRPr lang="en-US" altLang="he-IL" sz="2400" smtClean="0"/>
          </a:p>
        </p:txBody>
      </p:sp>
    </p:spTree>
    <p:extLst>
      <p:ext uri="{BB962C8B-B14F-4D97-AF65-F5344CB8AC3E}">
        <p14:creationId xmlns:p14="http://schemas.microsoft.com/office/powerpoint/2010/main" val="28074295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pPr eaLnBrk="1" hangingPunct="1"/>
            <a:r>
              <a:rPr lang="he-IL" altLang="he-IL" smtClean="0"/>
              <a:t>היקף המידע</a:t>
            </a:r>
            <a:endParaRPr lang="en-US" altLang="he-IL" smtClean="0"/>
          </a:p>
        </p:txBody>
      </p:sp>
      <p:sp>
        <p:nvSpPr>
          <p:cNvPr id="72707" name="Rectangle 3"/>
          <p:cNvSpPr>
            <a:spLocks noGrp="1" noChangeArrowheads="1"/>
          </p:cNvSpPr>
          <p:nvPr>
            <p:ph type="body" idx="1"/>
          </p:nvPr>
        </p:nvSpPr>
        <p:spPr/>
        <p:txBody>
          <a:bodyPr/>
          <a:lstStyle/>
          <a:p>
            <a:pPr eaLnBrk="1" hangingPunct="1">
              <a:lnSpc>
                <a:spcPct val="90000"/>
              </a:lnSpc>
            </a:pPr>
            <a:r>
              <a:rPr lang="he-IL" altLang="he-IL" sz="2400" b="1" smtClean="0">
                <a:solidFill>
                  <a:srgbClr val="800000"/>
                </a:solidFill>
              </a:rPr>
              <a:t>"היקף המידע</a:t>
            </a:r>
            <a:r>
              <a:rPr lang="he-IL" altLang="he-IL" sz="2400" smtClean="0">
                <a:solidFill>
                  <a:srgbClr val="800000"/>
                </a:solidFill>
              </a:rPr>
              <a:t> הנמסר לחולה </a:t>
            </a:r>
            <a:r>
              <a:rPr lang="he-IL" altLang="he-IL" sz="2400" smtClean="0">
                <a:solidFill>
                  <a:srgbClr val="C00000"/>
                </a:solidFill>
              </a:rPr>
              <a:t>צריך לבטא את האיזון הראוי בין שני אינטרסים:</a:t>
            </a:r>
            <a:r>
              <a:rPr lang="he-IL" altLang="he-IL" sz="2400" smtClean="0">
                <a:solidFill>
                  <a:srgbClr val="0000FF"/>
                </a:solidFill>
              </a:rPr>
              <a:t> מצד אחד, האינטרס של החולה לקבל את מלוא האינפורמציה על מנת להגיע להחלטה מושכלת </a:t>
            </a:r>
            <a:r>
              <a:rPr lang="he-IL" altLang="he-IL" sz="2400" smtClean="0">
                <a:solidFill>
                  <a:srgbClr val="800000"/>
                </a:solidFill>
              </a:rPr>
              <a:t>ומצד שני, </a:t>
            </a:r>
            <a:r>
              <a:rPr lang="he-IL" altLang="he-IL" sz="2400" smtClean="0">
                <a:solidFill>
                  <a:srgbClr val="0000FF"/>
                </a:solidFill>
              </a:rPr>
              <a:t>מניעת מצב בו הנטל המוטל על הרופאים לשתף את החולה בכל דבר מקצועי יחרוג מגבולות סבירים</a:t>
            </a:r>
            <a:r>
              <a:rPr lang="he-IL" altLang="he-IL" sz="2400" smtClean="0">
                <a:solidFill>
                  <a:srgbClr val="800000"/>
                </a:solidFill>
              </a:rPr>
              <a:t> ויפגע בעבודת הרופאים ובסופו של דבר גם בשיקול דעתו של החולה. </a:t>
            </a:r>
          </a:p>
          <a:p>
            <a:pPr eaLnBrk="1" hangingPunct="1">
              <a:lnSpc>
                <a:spcPct val="90000"/>
              </a:lnSpc>
            </a:pPr>
            <a:r>
              <a:rPr lang="he-IL" altLang="he-IL" sz="2400" smtClean="0">
                <a:solidFill>
                  <a:srgbClr val="800000"/>
                </a:solidFill>
              </a:rPr>
              <a:t>מציאת </a:t>
            </a:r>
            <a:r>
              <a:rPr lang="he-IL" altLang="he-IL" sz="2400" b="1" smtClean="0">
                <a:solidFill>
                  <a:srgbClr val="800000"/>
                </a:solidFill>
              </a:rPr>
              <a:t>האיזון הנאות</a:t>
            </a:r>
            <a:r>
              <a:rPr lang="he-IL" altLang="he-IL" sz="2400" smtClean="0">
                <a:solidFill>
                  <a:srgbClr val="800000"/>
                </a:solidFill>
              </a:rPr>
              <a:t> תאפשר לחולה להגיע להחלטה מושכלת ותמנע מצב בו יוטל נטל כבד על ציבור הרופאים אשר לא יוכל לעמוד בו ויפגע בסופו של דבר בחולים. מצב זה עלול להביא ל</a:t>
            </a:r>
            <a:r>
              <a:rPr lang="he-IL" altLang="he-IL" sz="2400" b="1" smtClean="0">
                <a:solidFill>
                  <a:srgbClr val="800000"/>
                </a:solidFill>
              </a:rPr>
              <a:t>"רפואה מתגוננת"</a:t>
            </a:r>
            <a:r>
              <a:rPr lang="he-IL" altLang="he-IL" sz="2400" smtClean="0">
                <a:solidFill>
                  <a:srgbClr val="800000"/>
                </a:solidFill>
              </a:rPr>
              <a:t>, אשר תפגע ביחסי רופא-חולה בכלל ובאוטונומיה של החולה בפרט."</a:t>
            </a:r>
          </a:p>
          <a:p>
            <a:pPr eaLnBrk="1" hangingPunct="1">
              <a:lnSpc>
                <a:spcPct val="90000"/>
              </a:lnSpc>
            </a:pPr>
            <a:r>
              <a:rPr lang="he-IL" altLang="he-IL" sz="2400" smtClean="0"/>
              <a:t>ת"א 1109/97 (מחוזי י-ם) יהודה פרננדס נ' הסתדרות מדיצינית הדסה (פס"ד של כב' הש' יהודית צור מיום 16.5.00) </a:t>
            </a:r>
            <a:endParaRPr lang="en-US" altLang="he-IL" sz="2400" smtClean="0"/>
          </a:p>
        </p:txBody>
      </p:sp>
    </p:spTree>
    <p:extLst>
      <p:ext uri="{BB962C8B-B14F-4D97-AF65-F5344CB8AC3E}">
        <p14:creationId xmlns:p14="http://schemas.microsoft.com/office/powerpoint/2010/main" val="362886240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7270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7270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itle 1"/>
          <p:cNvSpPr>
            <a:spLocks noGrp="1"/>
          </p:cNvSpPr>
          <p:nvPr>
            <p:ph type="title"/>
          </p:nvPr>
        </p:nvSpPr>
        <p:spPr/>
        <p:txBody>
          <a:bodyPr/>
          <a:lstStyle/>
          <a:p>
            <a:r>
              <a:rPr lang="he-IL" altLang="he-IL" smtClean="0"/>
              <a:t>המבחן להיקף חובת הגילוי</a:t>
            </a:r>
          </a:p>
        </p:txBody>
      </p:sp>
      <p:sp>
        <p:nvSpPr>
          <p:cNvPr id="74755" name="Content Placeholder 2"/>
          <p:cNvSpPr>
            <a:spLocks noGrp="1"/>
          </p:cNvSpPr>
          <p:nvPr>
            <p:ph idx="1"/>
          </p:nvPr>
        </p:nvSpPr>
        <p:spPr/>
        <p:txBody>
          <a:bodyPr>
            <a:normAutofit lnSpcReduction="10000"/>
          </a:bodyPr>
          <a:lstStyle/>
          <a:p>
            <a:r>
              <a:rPr lang="he-IL" altLang="he-IL" sz="2400" smtClean="0"/>
              <a:t>"המבחן למידע שחובה למסור למטופל אינו אפוא הנוהג המקובל בקרב הרופאים אלא צרכיו של המטופל למידע כדי להחליט אם לקבל את הצעת רופאו. צרכים אלה נקבעים על-פי קנה-מידה אובייקטיבי. "</a:t>
            </a:r>
            <a:r>
              <a:rPr lang="he-IL" altLang="he-IL" sz="2400" b="1" smtClean="0"/>
              <a:t>על הרופא מוטל למסור למטופל את כל האינפורמציה שאדם סביר היה נדרש לה כדי לגבש החלטה אם להסכים לטיפול המוצע"... החולים עצמם אינם עשויים מקשה אחת – יש מביניהם המעוניינים במידע רב, אחרים מעדיפים להתנחם באי-הידיעה ושמים מבטחם ברופאים. לא כל מידע ניתן להסביר לכל חולה, ולא כל חולה מסוגל לקבל החלטות מושכלות לגבי עצמו. </a:t>
            </a:r>
            <a:r>
              <a:rPr lang="he-IL" altLang="he-IL" sz="2400" smtClean="0"/>
              <a:t>היקף המידע הטעון גילוי נגזר, בין היתר, מתוחלת הסיכון הכרוך בטיפול (מכפלת הסתברותו ושיעורו) ומהסיכוי הצומח ממנו." (</a:t>
            </a:r>
            <a:r>
              <a:rPr lang="he-IL" altLang="he-IL" sz="2000" smtClean="0"/>
              <a:t>ע"א 4960/04 , ע.ס. נ' קופת חולים של ההסתדרות הכללית, ניתן ביום 19.12.05 )</a:t>
            </a:r>
          </a:p>
        </p:txBody>
      </p:sp>
    </p:spTree>
    <p:extLst>
      <p:ext uri="{BB962C8B-B14F-4D97-AF65-F5344CB8AC3E}">
        <p14:creationId xmlns:p14="http://schemas.microsoft.com/office/powerpoint/2010/main" val="206941489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a:noFill/>
        </p:spPr>
        <p:txBody>
          <a:bodyPr/>
          <a:lstStyle/>
          <a:p>
            <a:r>
              <a:rPr lang="he-IL" sz="4000" dirty="0" smtClean="0">
                <a:solidFill>
                  <a:srgbClr val="FF0000"/>
                </a:solidFill>
              </a:rPr>
              <a:t>אופן מסירת המידע</a:t>
            </a:r>
            <a:endParaRPr lang="en-US" sz="4000" dirty="0">
              <a:solidFill>
                <a:srgbClr val="FF0000"/>
              </a:solidFill>
            </a:endParaRPr>
          </a:p>
        </p:txBody>
      </p:sp>
      <p:sp>
        <p:nvSpPr>
          <p:cNvPr id="79875" name="Rectangle 3"/>
          <p:cNvSpPr>
            <a:spLocks noGrp="1" noChangeArrowheads="1"/>
          </p:cNvSpPr>
          <p:nvPr>
            <p:ph type="body" idx="1"/>
          </p:nvPr>
        </p:nvSpPr>
        <p:spPr/>
        <p:txBody>
          <a:bodyPr/>
          <a:lstStyle/>
          <a:p>
            <a:r>
              <a:rPr lang="he-IL" sz="4000" dirty="0">
                <a:solidFill>
                  <a:srgbClr val="000099"/>
                </a:solidFill>
              </a:rPr>
              <a:t>חוק זכויות החולה, </a:t>
            </a:r>
            <a:r>
              <a:rPr lang="he-IL" sz="4000" dirty="0" smtClean="0">
                <a:solidFill>
                  <a:srgbClr val="000099"/>
                </a:solidFill>
              </a:rPr>
              <a:t>התשנ"ו-1996</a:t>
            </a:r>
          </a:p>
          <a:p>
            <a:r>
              <a:rPr lang="he-IL" sz="4000" dirty="0" smtClean="0"/>
              <a:t>13(ג) </a:t>
            </a:r>
            <a:r>
              <a:rPr lang="he-IL" sz="4000" dirty="0"/>
              <a:t>	המטפל ימסור למטופל את המידע הרפואי, בשלב מוקדם ככל האפשר, </a:t>
            </a:r>
            <a:r>
              <a:rPr lang="he-IL" sz="4000" dirty="0">
                <a:solidFill>
                  <a:srgbClr val="FF0000"/>
                </a:solidFill>
              </a:rPr>
              <a:t>ובאופן שיאפשר למטופל מידה מרבית של הבנת המידע לשם קבלת החלטה בדרך של בחירה מרצון ואי תלות.</a:t>
            </a:r>
          </a:p>
        </p:txBody>
      </p:sp>
    </p:spTree>
    <p:extLst>
      <p:ext uri="{BB962C8B-B14F-4D97-AF65-F5344CB8AC3E}">
        <p14:creationId xmlns:p14="http://schemas.microsoft.com/office/powerpoint/2010/main" val="11289496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solidFill>
            <a:srgbClr val="F5F5A9"/>
          </a:solidFill>
        </p:spPr>
        <p:txBody>
          <a:bodyPr/>
          <a:lstStyle/>
          <a:p>
            <a:pPr eaLnBrk="1" hangingPunct="1"/>
            <a:r>
              <a:rPr lang="he-IL" altLang="he-IL" smtClean="0"/>
              <a:t>הגדרה</a:t>
            </a:r>
            <a:endParaRPr lang="en-US" altLang="he-IL" smtClean="0"/>
          </a:p>
        </p:txBody>
      </p:sp>
      <p:sp>
        <p:nvSpPr>
          <p:cNvPr id="14339" name="Rectangle 3"/>
          <p:cNvSpPr>
            <a:spLocks noGrp="1" noChangeArrowheads="1"/>
          </p:cNvSpPr>
          <p:nvPr>
            <p:ph type="body" idx="1"/>
          </p:nvPr>
        </p:nvSpPr>
        <p:spPr/>
        <p:txBody>
          <a:bodyPr/>
          <a:lstStyle/>
          <a:p>
            <a:pPr eaLnBrk="1" hangingPunct="1">
              <a:lnSpc>
                <a:spcPct val="90000"/>
              </a:lnSpc>
              <a:buFontTx/>
              <a:buNone/>
              <a:defRPr/>
            </a:pPr>
            <a:r>
              <a:rPr lang="he-IL" altLang="he-IL" dirty="0" smtClean="0">
                <a:solidFill>
                  <a:srgbClr val="FF3300"/>
                </a:solidFill>
              </a:rPr>
              <a:t>"הסכמה מדעת"</a:t>
            </a:r>
            <a:r>
              <a:rPr lang="he-IL" altLang="he-IL" dirty="0" smtClean="0"/>
              <a:t> כוללת שני יסודות:</a:t>
            </a:r>
          </a:p>
          <a:p>
            <a:pPr eaLnBrk="1" hangingPunct="1">
              <a:lnSpc>
                <a:spcPct val="90000"/>
              </a:lnSpc>
              <a:defRPr/>
            </a:pPr>
            <a:r>
              <a:rPr lang="he-IL" altLang="he-IL" b="1" dirty="0" smtClean="0"/>
              <a:t>הסכמה - </a:t>
            </a:r>
            <a:r>
              <a:rPr lang="he-IL" altLang="he-IL" dirty="0" smtClean="0">
                <a:solidFill>
                  <a:srgbClr val="FF3300"/>
                </a:solidFill>
              </a:rPr>
              <a:t>הסכמה תקפה שניתנה ע"י אדם הכשיר לקבל החלטה </a:t>
            </a:r>
            <a:r>
              <a:rPr lang="he-IL" altLang="he-IL" dirty="0" err="1" smtClean="0">
                <a:solidFill>
                  <a:srgbClr val="FF3300"/>
                </a:solidFill>
              </a:rPr>
              <a:t>בענין</a:t>
            </a:r>
            <a:r>
              <a:rPr lang="he-IL" altLang="he-IL" dirty="0" smtClean="0">
                <a:solidFill>
                  <a:srgbClr val="FF3300"/>
                </a:solidFill>
              </a:rPr>
              <a:t> הנדון, מתוך רצון חופשי, בלי אונס או כפיה;</a:t>
            </a:r>
          </a:p>
          <a:p>
            <a:pPr eaLnBrk="1" hangingPunct="1">
              <a:lnSpc>
                <a:spcPct val="90000"/>
              </a:lnSpc>
              <a:defRPr/>
            </a:pPr>
            <a:r>
              <a:rPr lang="he-IL" altLang="he-IL" b="1" dirty="0" smtClean="0"/>
              <a:t>מדעת –</a:t>
            </a:r>
            <a:r>
              <a:rPr lang="he-IL" altLang="he-IL" dirty="0" smtClean="0"/>
              <a:t> </a:t>
            </a:r>
            <a:r>
              <a:rPr lang="he-IL" altLang="he-IL" dirty="0" smtClean="0">
                <a:solidFill>
                  <a:srgbClr val="FF3300"/>
                </a:solidFill>
              </a:rPr>
              <a:t>הסכמה הניתנת על בסיס מידע מלא ורלוונטי שהובן על ידי המסכים.</a:t>
            </a:r>
          </a:p>
          <a:p>
            <a:pPr marL="0" indent="0" eaLnBrk="1" hangingPunct="1">
              <a:lnSpc>
                <a:spcPct val="90000"/>
              </a:lnSpc>
              <a:buFontTx/>
              <a:buNone/>
              <a:defRPr/>
            </a:pPr>
            <a:endParaRPr lang="he-IL" altLang="he-IL" dirty="0" smtClean="0">
              <a:solidFill>
                <a:srgbClr val="FF3300"/>
              </a:solidFill>
            </a:endParaRPr>
          </a:p>
          <a:p>
            <a:pPr eaLnBrk="1" hangingPunct="1">
              <a:lnSpc>
                <a:spcPct val="90000"/>
              </a:lnSpc>
              <a:defRPr/>
            </a:pPr>
            <a:r>
              <a:rPr lang="he-IL" altLang="he-IL" dirty="0" smtClean="0">
                <a:solidFill>
                  <a:srgbClr val="FF3300"/>
                </a:solidFill>
              </a:rPr>
              <a:t>הסכמה מדעת לטיפול רפואי = שיתוף המטופל בקבלת ההחלטות הטיפוליות.</a:t>
            </a:r>
          </a:p>
          <a:p>
            <a:pPr eaLnBrk="1" hangingPunct="1">
              <a:lnSpc>
                <a:spcPct val="90000"/>
              </a:lnSpc>
              <a:buFontTx/>
              <a:buNone/>
              <a:defRPr/>
            </a:pPr>
            <a:endParaRPr lang="en-US" altLang="he-IL" dirty="0" smtClean="0">
              <a:solidFill>
                <a:srgbClr val="FF3300"/>
              </a:solidFill>
            </a:endParaRPr>
          </a:p>
        </p:txBody>
      </p:sp>
    </p:spTree>
    <p:extLst>
      <p:ext uri="{BB962C8B-B14F-4D97-AF65-F5344CB8AC3E}">
        <p14:creationId xmlns:p14="http://schemas.microsoft.com/office/powerpoint/2010/main" val="139700311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339">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4339">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433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4"/>
          <p:cNvSpPr>
            <a:spLocks noGrp="1" noChangeArrowheads="1"/>
          </p:cNvSpPr>
          <p:nvPr>
            <p:ph type="title"/>
          </p:nvPr>
        </p:nvSpPr>
        <p:spPr/>
        <p:txBody>
          <a:bodyPr/>
          <a:lstStyle/>
          <a:p>
            <a:pPr eaLnBrk="1" hangingPunct="1"/>
            <a:r>
              <a:rPr lang="he-IL" dirty="0" smtClean="0">
                <a:solidFill>
                  <a:srgbClr val="FF3300"/>
                </a:solidFill>
              </a:rPr>
              <a:t>איך צריך להסביר?</a:t>
            </a:r>
            <a:endParaRPr lang="en-US" dirty="0" smtClean="0">
              <a:solidFill>
                <a:srgbClr val="FF3300"/>
              </a:solidFill>
            </a:endParaRPr>
          </a:p>
        </p:txBody>
      </p:sp>
      <p:pic>
        <p:nvPicPr>
          <p:cNvPr id="28675" name="Picture 6" descr="ארבעה בנים"/>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320800" y="1600200"/>
            <a:ext cx="6500813" cy="4525963"/>
          </a:xfrm>
          <a:noFill/>
        </p:spPr>
      </p:pic>
    </p:spTree>
    <p:extLst>
      <p:ext uri="{BB962C8B-B14F-4D97-AF65-F5344CB8AC3E}">
        <p14:creationId xmlns:p14="http://schemas.microsoft.com/office/powerpoint/2010/main" val="296779724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r>
              <a:rPr lang="he-IL" altLang="he-IL" b="1" dirty="0">
                <a:solidFill>
                  <a:schemeClr val="tx2"/>
                </a:solidFill>
              </a:rPr>
              <a:t>חוק זכויות החולה, התשנ"ו-1996</a:t>
            </a:r>
            <a:endParaRPr lang="en-US" altLang="he-IL" dirty="0" smtClean="0"/>
          </a:p>
        </p:txBody>
      </p:sp>
      <p:sp>
        <p:nvSpPr>
          <p:cNvPr id="81923" name="Rectangle 3"/>
          <p:cNvSpPr>
            <a:spLocks noGrp="1" noChangeArrowheads="1"/>
          </p:cNvSpPr>
          <p:nvPr>
            <p:ph type="body" idx="1"/>
          </p:nvPr>
        </p:nvSpPr>
        <p:spPr/>
        <p:txBody>
          <a:bodyPr>
            <a:normAutofit/>
          </a:bodyPr>
          <a:lstStyle/>
          <a:p>
            <a:pPr eaLnBrk="1" hangingPunct="1">
              <a:lnSpc>
                <a:spcPct val="90000"/>
              </a:lnSpc>
            </a:pPr>
            <a:r>
              <a:rPr lang="he-IL" altLang="he-IL" dirty="0" smtClean="0"/>
              <a:t>סעיף 13</a:t>
            </a:r>
          </a:p>
          <a:p>
            <a:pPr eaLnBrk="1" hangingPunct="1">
              <a:lnSpc>
                <a:spcPct val="90000"/>
              </a:lnSpc>
            </a:pPr>
            <a:r>
              <a:rPr lang="he-IL" altLang="he-IL" smtClean="0">
                <a:solidFill>
                  <a:srgbClr val="FF3300"/>
                </a:solidFill>
              </a:rPr>
              <a:t>(</a:t>
            </a:r>
            <a:r>
              <a:rPr lang="he-IL" altLang="he-IL" dirty="0" smtClean="0">
                <a:solidFill>
                  <a:srgbClr val="FF3300"/>
                </a:solidFill>
              </a:rPr>
              <a:t>ד)	על אף הוראות סעיף קטן (ב), רשאי המטפל להימנע ממסירת מידע רפואי </a:t>
            </a:r>
            <a:r>
              <a:rPr lang="he-IL" altLang="he-IL" dirty="0" err="1" smtClean="0">
                <a:solidFill>
                  <a:srgbClr val="FF3300"/>
                </a:solidFill>
              </a:rPr>
              <a:t>מסויים</a:t>
            </a:r>
            <a:r>
              <a:rPr lang="he-IL" altLang="he-IL" dirty="0" smtClean="0">
                <a:solidFill>
                  <a:srgbClr val="FF3300"/>
                </a:solidFill>
              </a:rPr>
              <a:t> למטופל, הנוגע למצבו הרפואי, אם אישרה ועדת אתיקה כי מסירתו עלולה לגרום נזק חמור לבריאותו הגופנית או הנפשית של המטופל.</a:t>
            </a:r>
            <a:endParaRPr lang="en-US" altLang="he-IL" dirty="0" smtClean="0">
              <a:solidFill>
                <a:srgbClr val="FF3300"/>
              </a:solidFill>
            </a:endParaRPr>
          </a:p>
        </p:txBody>
      </p:sp>
    </p:spTree>
    <p:extLst>
      <p:ext uri="{BB962C8B-B14F-4D97-AF65-F5344CB8AC3E}">
        <p14:creationId xmlns:p14="http://schemas.microsoft.com/office/powerpoint/2010/main" val="2786585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8192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8192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4"/>
          <p:cNvSpPr>
            <a:spLocks noGrp="1" noChangeArrowheads="1"/>
          </p:cNvSpPr>
          <p:nvPr>
            <p:ph type="title"/>
          </p:nvPr>
        </p:nvSpPr>
        <p:spPr/>
        <p:txBody>
          <a:bodyPr/>
          <a:lstStyle/>
          <a:p>
            <a:r>
              <a:rPr lang="he-IL" sz="2800" b="1">
                <a:solidFill>
                  <a:srgbClr val="FF3300"/>
                </a:solidFill>
              </a:rPr>
              <a:t>טופס פניה לועדת אתיקה לפי סעיף 13(ד) לחוק בענין </a:t>
            </a:r>
            <a:r>
              <a:rPr lang="he-IL" sz="2800" b="1" u="sng">
                <a:solidFill>
                  <a:srgbClr val="FF3300"/>
                </a:solidFill>
              </a:rPr>
              <a:t>החלטה שלא למסור למטופל מידע הדרוש לו לצורך הסכמה מדעת</a:t>
            </a:r>
            <a:r>
              <a:rPr lang="en-US" sz="4000"/>
              <a:t> </a:t>
            </a:r>
          </a:p>
        </p:txBody>
      </p:sp>
      <p:sp>
        <p:nvSpPr>
          <p:cNvPr id="4101" name="Rectangle 5"/>
          <p:cNvSpPr>
            <a:spLocks noGrp="1" noChangeArrowheads="1"/>
          </p:cNvSpPr>
          <p:nvPr>
            <p:ph type="body" sz="half" idx="1"/>
          </p:nvPr>
        </p:nvSpPr>
        <p:spPr/>
        <p:txBody>
          <a:bodyPr>
            <a:normAutofit lnSpcReduction="10000"/>
          </a:bodyPr>
          <a:lstStyle/>
          <a:p>
            <a:pPr>
              <a:lnSpc>
                <a:spcPct val="80000"/>
              </a:lnSpc>
            </a:pPr>
            <a:r>
              <a:rPr lang="he-IL" sz="2000"/>
              <a:t>פרטים על הסביבה התומכת של המטופל ויכלתם לתמוך בו אם יקבל את המידע (ימולא ע"י העו"ס): </a:t>
            </a:r>
          </a:p>
          <a:p>
            <a:pPr>
              <a:lnSpc>
                <a:spcPct val="80000"/>
              </a:lnSpc>
            </a:pPr>
            <a:r>
              <a:rPr lang="he-IL" sz="2000"/>
              <a:t> האם יש למטופל מיופה כח: כן/לא</a:t>
            </a:r>
          </a:p>
          <a:p>
            <a:pPr>
              <a:lnSpc>
                <a:spcPct val="80000"/>
              </a:lnSpc>
            </a:pPr>
            <a:r>
              <a:rPr lang="he-IL" sz="2000"/>
              <a:t>האם ההחלטה על הטיפול הועברה אליו: </a:t>
            </a:r>
          </a:p>
          <a:p>
            <a:pPr>
              <a:lnSpc>
                <a:spcPct val="80000"/>
              </a:lnSpc>
            </a:pPr>
            <a:r>
              <a:rPr lang="he-IL" sz="2000"/>
              <a:t>אם התשובה שלילית, מדוע לא? </a:t>
            </a:r>
          </a:p>
          <a:p>
            <a:pPr>
              <a:lnSpc>
                <a:spcPct val="80000"/>
              </a:lnSpc>
            </a:pPr>
            <a:r>
              <a:rPr lang="he-IL" sz="2000"/>
              <a:t>פרטי האדם הקרוב למטופל: (ימולא במקרה שאין למטופל מיופה כח)</a:t>
            </a:r>
          </a:p>
          <a:p>
            <a:pPr>
              <a:lnSpc>
                <a:spcPct val="80000"/>
              </a:lnSpc>
            </a:pPr>
            <a:r>
              <a:rPr lang="he-IL" sz="2000"/>
              <a:t>האם המטופל ויתר על הסודיות הרפואית כלפיו כן/לא</a:t>
            </a:r>
          </a:p>
          <a:p>
            <a:pPr>
              <a:lnSpc>
                <a:spcPct val="80000"/>
              </a:lnSpc>
            </a:pPr>
            <a:r>
              <a:rPr lang="he-IL" sz="2000"/>
              <a:t>האם נמסר לו מלוא המידע הדרוש לצורך הסכמה לטיפול כן/ לא</a:t>
            </a:r>
          </a:p>
          <a:p>
            <a:pPr>
              <a:lnSpc>
                <a:spcPct val="80000"/>
              </a:lnSpc>
            </a:pPr>
            <a:r>
              <a:rPr lang="he-IL" sz="2000"/>
              <a:t>האם להערכתו המטופל היה נותן הסכמתו לטיפול אילו ידע את כל העובדות כן /לא</a:t>
            </a:r>
          </a:p>
          <a:p>
            <a:pPr>
              <a:lnSpc>
                <a:spcPct val="80000"/>
              </a:lnSpc>
            </a:pPr>
            <a:r>
              <a:rPr lang="he-IL" sz="2000"/>
              <a:t>הערות:</a:t>
            </a:r>
            <a:endParaRPr lang="en-US" sz="2000"/>
          </a:p>
        </p:txBody>
      </p:sp>
      <p:sp>
        <p:nvSpPr>
          <p:cNvPr id="4102" name="Rectangle 6"/>
          <p:cNvSpPr>
            <a:spLocks noGrp="1" noChangeArrowheads="1"/>
          </p:cNvSpPr>
          <p:nvPr>
            <p:ph type="body" sz="half" idx="2"/>
          </p:nvPr>
        </p:nvSpPr>
        <p:spPr/>
        <p:txBody>
          <a:bodyPr/>
          <a:lstStyle/>
          <a:p>
            <a:pPr>
              <a:lnSpc>
                <a:spcPct val="80000"/>
              </a:lnSpc>
            </a:pPr>
            <a:r>
              <a:rPr lang="he-IL" sz="2000" dirty="0"/>
              <a:t>פרטי המטפל הפונה:  </a:t>
            </a:r>
          </a:p>
          <a:p>
            <a:pPr>
              <a:lnSpc>
                <a:spcPct val="80000"/>
              </a:lnSpc>
            </a:pPr>
            <a:r>
              <a:rPr lang="he-IL" sz="2000" dirty="0"/>
              <a:t>שם המטופל:</a:t>
            </a:r>
          </a:p>
          <a:p>
            <a:pPr>
              <a:lnSpc>
                <a:spcPct val="80000"/>
              </a:lnSpc>
            </a:pPr>
            <a:r>
              <a:rPr lang="he-IL" sz="2000" dirty="0"/>
              <a:t>הדיאגנוזה והפרוגנוזה: </a:t>
            </a:r>
          </a:p>
          <a:p>
            <a:pPr>
              <a:lnSpc>
                <a:spcPct val="80000"/>
              </a:lnSpc>
            </a:pPr>
            <a:r>
              <a:rPr lang="he-IL" sz="2000" dirty="0"/>
              <a:t>הטיפול המוצע:</a:t>
            </a:r>
          </a:p>
          <a:p>
            <a:pPr>
              <a:lnSpc>
                <a:spcPct val="80000"/>
              </a:lnSpc>
            </a:pPr>
            <a:r>
              <a:rPr lang="he-IL" sz="2000" dirty="0"/>
              <a:t>המידע שלא נמסר למטופל: </a:t>
            </a:r>
          </a:p>
          <a:p>
            <a:pPr>
              <a:lnSpc>
                <a:spcPct val="80000"/>
              </a:lnSpc>
            </a:pPr>
            <a:r>
              <a:rPr lang="he-IL" sz="2000" dirty="0"/>
              <a:t>הנימוקים לאי מסירת המידע: </a:t>
            </a:r>
          </a:p>
          <a:p>
            <a:pPr>
              <a:lnSpc>
                <a:spcPct val="80000"/>
              </a:lnSpc>
            </a:pPr>
            <a:r>
              <a:rPr lang="he-IL" sz="2000" dirty="0"/>
              <a:t>הנתונים עליהם מתבססת ההחלטה שלא למסור המידע: </a:t>
            </a:r>
          </a:p>
          <a:p>
            <a:pPr>
              <a:lnSpc>
                <a:spcPct val="80000"/>
              </a:lnSpc>
            </a:pPr>
            <a:r>
              <a:rPr lang="he-IL" sz="2000" dirty="0"/>
              <a:t>מה ידוע למטופל בקשר לנושא שלגביו הוחלט שלא למסור לו מידע </a:t>
            </a:r>
          </a:p>
          <a:p>
            <a:pPr>
              <a:lnSpc>
                <a:spcPct val="80000"/>
              </a:lnSpc>
            </a:pPr>
            <a:r>
              <a:rPr lang="he-IL" sz="2000" dirty="0"/>
              <a:t>פרטים על מצבו הבריאותי הכללי של המטופל: </a:t>
            </a:r>
          </a:p>
          <a:p>
            <a:pPr>
              <a:lnSpc>
                <a:spcPct val="80000"/>
              </a:lnSpc>
            </a:pPr>
            <a:r>
              <a:rPr lang="he-IL" sz="2000" dirty="0"/>
              <a:t>פרטים והערכה על מצבו הרגשי של המטופל וחוסנו הנפשי: </a:t>
            </a:r>
            <a:r>
              <a:rPr lang="he-IL" sz="2000" dirty="0" err="1"/>
              <a:t>חוו"ד</a:t>
            </a:r>
            <a:r>
              <a:rPr lang="he-IL" sz="2000" dirty="0"/>
              <a:t> הרופא: </a:t>
            </a:r>
          </a:p>
          <a:p>
            <a:pPr>
              <a:lnSpc>
                <a:spcPct val="80000"/>
              </a:lnSpc>
            </a:pPr>
            <a:r>
              <a:rPr lang="he-IL" sz="2000" dirty="0" err="1"/>
              <a:t>חוו"ד</a:t>
            </a:r>
            <a:r>
              <a:rPr lang="he-IL" sz="2000" dirty="0"/>
              <a:t> האחות: </a:t>
            </a:r>
            <a:r>
              <a:rPr lang="he-IL" sz="2000" dirty="0" err="1"/>
              <a:t>חוו"ד</a:t>
            </a:r>
            <a:r>
              <a:rPr lang="he-IL" sz="2000" dirty="0"/>
              <a:t> עו"ס/פסיכולוג: </a:t>
            </a:r>
          </a:p>
          <a:p>
            <a:pPr>
              <a:lnSpc>
                <a:spcPct val="80000"/>
              </a:lnSpc>
            </a:pPr>
            <a:endParaRPr lang="en-US" sz="2000" dirty="0"/>
          </a:p>
        </p:txBody>
      </p:sp>
    </p:spTree>
    <p:extLst>
      <p:ext uri="{BB962C8B-B14F-4D97-AF65-F5344CB8AC3E}">
        <p14:creationId xmlns:p14="http://schemas.microsoft.com/office/powerpoint/2010/main" val="10799986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solidFill>
            <a:schemeClr val="bg1">
              <a:lumMod val="95000"/>
            </a:schemeClr>
          </a:solidFill>
        </p:spPr>
        <p:txBody>
          <a:bodyPr>
            <a:normAutofit fontScale="90000"/>
          </a:bodyPr>
          <a:lstStyle/>
          <a:p>
            <a:r>
              <a:rPr lang="he-IL" b="1" dirty="0" smtClean="0"/>
              <a:t/>
            </a:r>
            <a:br>
              <a:rPr lang="he-IL" b="1" dirty="0" smtClean="0"/>
            </a:br>
            <a:r>
              <a:rPr lang="he-IL" b="1" dirty="0" smtClean="0"/>
              <a:t>תרגיל </a:t>
            </a:r>
            <a:r>
              <a:rPr lang="he-IL" b="1" dirty="0"/>
              <a:t>בנושא הסכמה מדעת</a:t>
            </a:r>
            <a:r>
              <a:rPr lang="en-US" dirty="0"/>
              <a:t/>
            </a:r>
            <a:br>
              <a:rPr lang="en-US" dirty="0"/>
            </a:br>
            <a:endParaRPr lang="he-IL" dirty="0"/>
          </a:p>
        </p:txBody>
      </p:sp>
      <p:sp>
        <p:nvSpPr>
          <p:cNvPr id="6" name="Content Placeholder 5"/>
          <p:cNvSpPr>
            <a:spLocks noGrp="1"/>
          </p:cNvSpPr>
          <p:nvPr>
            <p:ph idx="1"/>
          </p:nvPr>
        </p:nvSpPr>
        <p:spPr/>
        <p:txBody>
          <a:bodyPr>
            <a:normAutofit fontScale="47500" lnSpcReduction="20000"/>
          </a:bodyPr>
          <a:lstStyle/>
          <a:p>
            <a:pPr marL="0" indent="0">
              <a:buNone/>
            </a:pPr>
            <a:r>
              <a:rPr lang="he-IL" b="1" dirty="0"/>
              <a:t> </a:t>
            </a:r>
            <a:endParaRPr lang="en-US" dirty="0"/>
          </a:p>
          <a:p>
            <a:pPr marL="0" indent="0">
              <a:buNone/>
            </a:pPr>
            <a:r>
              <a:rPr lang="he-IL" sz="5500" dirty="0" smtClean="0"/>
              <a:t>הנך </a:t>
            </a:r>
            <a:r>
              <a:rPr lang="he-IL" sz="5500" dirty="0"/>
              <a:t>נזקק לטיפול רפואי. מוצגות בפניך שתי אפשרויות</a:t>
            </a:r>
            <a:r>
              <a:rPr lang="he-IL" sz="5500" dirty="0" smtClean="0"/>
              <a:t>:</a:t>
            </a:r>
          </a:p>
          <a:p>
            <a:pPr marL="0" indent="0">
              <a:buNone/>
            </a:pPr>
            <a:r>
              <a:rPr lang="he-IL" sz="5500" dirty="0" smtClean="0"/>
              <a:t>טיפול </a:t>
            </a:r>
            <a:r>
              <a:rPr lang="he-IL" sz="5500" dirty="0"/>
              <a:t>א'  שסיכוייו הם  50% סיכוי ל-50 שנות חיים</a:t>
            </a:r>
            <a:endParaRPr lang="en-US" sz="5500" dirty="0"/>
          </a:p>
          <a:p>
            <a:pPr marL="0" indent="0">
              <a:buNone/>
            </a:pPr>
            <a:r>
              <a:rPr lang="he-IL" sz="5500" dirty="0"/>
              <a:t>	                             או  50% סיכון למוות </a:t>
            </a:r>
            <a:r>
              <a:rPr lang="he-IL" sz="5500" dirty="0" err="1"/>
              <a:t>מיידי</a:t>
            </a:r>
            <a:endParaRPr lang="en-US" sz="5500" dirty="0"/>
          </a:p>
          <a:p>
            <a:pPr marL="0" indent="0">
              <a:buNone/>
            </a:pPr>
            <a:r>
              <a:rPr lang="he-IL" sz="5500" dirty="0" smtClean="0"/>
              <a:t>טיפול </a:t>
            </a:r>
            <a:r>
              <a:rPr lang="he-IL" sz="5500" dirty="0"/>
              <a:t>ב'  שמבטיח  </a:t>
            </a:r>
            <a:r>
              <a:rPr lang="en-US" sz="5500" dirty="0"/>
              <a:t>X</a:t>
            </a:r>
            <a:r>
              <a:rPr lang="he-IL" sz="5500" dirty="0"/>
              <a:t> שנות חיים בבריאות.</a:t>
            </a:r>
            <a:endParaRPr lang="en-US" sz="5500" dirty="0"/>
          </a:p>
          <a:p>
            <a:pPr marL="0" indent="0">
              <a:buNone/>
            </a:pPr>
            <a:r>
              <a:rPr lang="he-IL" sz="5500" dirty="0" smtClean="0"/>
              <a:t>מהו </a:t>
            </a:r>
            <a:r>
              <a:rPr lang="he-IL" sz="5500" dirty="0"/>
              <a:t>הערך של </a:t>
            </a:r>
            <a:r>
              <a:rPr lang="en-US" sz="5500" dirty="0"/>
              <a:t>X </a:t>
            </a:r>
            <a:r>
              <a:rPr lang="he-IL" sz="5500" dirty="0"/>
              <a:t>שבו תהיה לך התלבטות בין שתי האופציות?</a:t>
            </a:r>
            <a:endParaRPr lang="en-US" sz="5500" dirty="0"/>
          </a:p>
          <a:p>
            <a:pPr marL="0" indent="0">
              <a:buNone/>
            </a:pPr>
            <a:r>
              <a:rPr lang="he-IL" sz="5500" dirty="0" smtClean="0"/>
              <a:t>נמק/י </a:t>
            </a:r>
            <a:r>
              <a:rPr lang="he-IL" sz="5500" dirty="0"/>
              <a:t>את בחירתך.</a:t>
            </a:r>
            <a:endParaRPr lang="en-US" sz="5500" dirty="0"/>
          </a:p>
          <a:p>
            <a:pPr marL="0" indent="0">
              <a:buNone/>
            </a:pPr>
            <a:r>
              <a:rPr lang="he-IL" sz="5500" dirty="0"/>
              <a:t> </a:t>
            </a:r>
            <a:endParaRPr lang="en-US" sz="5500" dirty="0"/>
          </a:p>
          <a:p>
            <a:pPr marL="0" indent="0">
              <a:buNone/>
            </a:pPr>
            <a:r>
              <a:rPr lang="he-IL" sz="5500" dirty="0"/>
              <a:t>אם הנך זקוק/ה לנתונים נוספים לצורך ההחלטה – מהם הנתונים?</a:t>
            </a:r>
            <a:endParaRPr lang="en-US" sz="5500" dirty="0"/>
          </a:p>
          <a:p>
            <a:pPr marL="0" indent="0">
              <a:buNone/>
            </a:pPr>
            <a:r>
              <a:rPr lang="he-IL" sz="5500" dirty="0"/>
              <a:t>התייחס/י לתרגיל  בהנחה שהנתונים החסרים הם כאלה או אחרים, כיד הדמיון הטובה עליך.</a:t>
            </a:r>
            <a:endParaRPr lang="en-US" sz="5500" dirty="0"/>
          </a:p>
          <a:p>
            <a:endParaRPr lang="he-IL" sz="5500" dirty="0"/>
          </a:p>
        </p:txBody>
      </p:sp>
    </p:spTree>
    <p:extLst>
      <p:ext uri="{BB962C8B-B14F-4D97-AF65-F5344CB8AC3E}">
        <p14:creationId xmlns:p14="http://schemas.microsoft.com/office/powerpoint/2010/main" val="8372912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eaLnBrk="1" hangingPunct="1"/>
            <a:r>
              <a:rPr lang="en-US" altLang="he-IL" sz="3200" smtClean="0">
                <a:solidFill>
                  <a:srgbClr val="0000FF"/>
                </a:solidFill>
              </a:rPr>
              <a:t>13</a:t>
            </a:r>
            <a:r>
              <a:rPr lang="he-IL" altLang="he-IL" sz="3200" smtClean="0">
                <a:solidFill>
                  <a:srgbClr val="0000FF"/>
                </a:solidFill>
              </a:rPr>
              <a:t>(א) לא יינתן טיפול רפואי למטופל אלא אם כן נתן לכך המטופל  הסכמה מדעת לפי הוראות פרק זה</a:t>
            </a:r>
            <a:r>
              <a:rPr lang="en-US" altLang="he-IL" sz="3200" smtClean="0">
                <a:solidFill>
                  <a:srgbClr val="000099"/>
                </a:solidFill>
              </a:rPr>
              <a:t>.</a:t>
            </a:r>
          </a:p>
        </p:txBody>
      </p:sp>
      <p:sp>
        <p:nvSpPr>
          <p:cNvPr id="61443" name="Rectangle 3"/>
          <p:cNvSpPr>
            <a:spLocks noGrp="1" noChangeArrowheads="1"/>
          </p:cNvSpPr>
          <p:nvPr>
            <p:ph type="body" sz="half" idx="1"/>
          </p:nvPr>
        </p:nvSpPr>
        <p:spPr/>
        <p:txBody>
          <a:bodyPr>
            <a:normAutofit fontScale="92500" lnSpcReduction="10000"/>
          </a:bodyPr>
          <a:lstStyle/>
          <a:p>
            <a:pPr eaLnBrk="1" hangingPunct="1">
              <a:lnSpc>
                <a:spcPct val="80000"/>
              </a:lnSpc>
            </a:pPr>
            <a:r>
              <a:rPr lang="he-IL" altLang="he-IL" sz="2000" smtClean="0">
                <a:solidFill>
                  <a:srgbClr val="FF3300"/>
                </a:solidFill>
              </a:rPr>
              <a:t>ב)  לשם קבלת הסכמה מדעת, ימסור המטפל למטופל מידע רפואי הדרוש לו, באורח סביר, כדי לאפשר לו להחליט אם להסכים לטיפול המוצע</a:t>
            </a:r>
            <a:r>
              <a:rPr lang="en-US" altLang="he-IL" sz="2000" smtClean="0">
                <a:solidFill>
                  <a:srgbClr val="FF3300"/>
                </a:solidFill>
              </a:rPr>
              <a:t>;</a:t>
            </a:r>
          </a:p>
          <a:p>
            <a:pPr eaLnBrk="1" hangingPunct="1">
              <a:lnSpc>
                <a:spcPct val="80000"/>
              </a:lnSpc>
            </a:pPr>
            <a:r>
              <a:rPr lang="en-US" altLang="he-IL" sz="2000" smtClean="0">
                <a:solidFill>
                  <a:srgbClr val="FF3300"/>
                </a:solidFill>
              </a:rPr>
              <a:t> </a:t>
            </a:r>
            <a:r>
              <a:rPr lang="he-IL" altLang="he-IL" sz="2000" smtClean="0">
                <a:solidFill>
                  <a:srgbClr val="FF3300"/>
                </a:solidFill>
              </a:rPr>
              <a:t>לענין זה, "מידע רפואי", לרבות</a:t>
            </a:r>
            <a:r>
              <a:rPr lang="en-US" altLang="he-IL" sz="2000" smtClean="0">
                <a:solidFill>
                  <a:srgbClr val="FF3300"/>
                </a:solidFill>
              </a:rPr>
              <a:t> </a:t>
            </a:r>
          </a:p>
          <a:p>
            <a:pPr eaLnBrk="1" hangingPunct="1">
              <a:lnSpc>
                <a:spcPct val="80000"/>
              </a:lnSpc>
            </a:pPr>
            <a:r>
              <a:rPr lang="en-US" altLang="he-IL" sz="2000" smtClean="0">
                <a:solidFill>
                  <a:srgbClr val="FF3300"/>
                </a:solidFill>
              </a:rPr>
              <a:t>(1)</a:t>
            </a:r>
            <a:r>
              <a:rPr lang="he-IL" altLang="he-IL" sz="2000" smtClean="0">
                <a:solidFill>
                  <a:srgbClr val="FF3300"/>
                </a:solidFill>
              </a:rPr>
              <a:t>האבחנה (הדיאגנוזה) והסכות (הפרוגנוזה) של מצבו הרפואי של המטופל;</a:t>
            </a:r>
            <a:r>
              <a:rPr lang="en-US" altLang="he-IL" sz="2000" smtClean="0">
                <a:solidFill>
                  <a:srgbClr val="FF3300"/>
                </a:solidFill>
              </a:rPr>
              <a:t>.</a:t>
            </a:r>
          </a:p>
          <a:p>
            <a:pPr eaLnBrk="1" hangingPunct="1">
              <a:lnSpc>
                <a:spcPct val="80000"/>
              </a:lnSpc>
            </a:pPr>
            <a:r>
              <a:rPr lang="en-US" altLang="he-IL" sz="2000" smtClean="0">
                <a:solidFill>
                  <a:srgbClr val="FF3300"/>
                </a:solidFill>
              </a:rPr>
              <a:t>(2)   </a:t>
            </a:r>
            <a:r>
              <a:rPr lang="he-IL" altLang="he-IL" sz="2000" smtClean="0">
                <a:solidFill>
                  <a:srgbClr val="FF3300"/>
                </a:solidFill>
              </a:rPr>
              <a:t>תיאור המהות, ההליך, המטרה, התועלת הצפויה והסיכויים של  הטיפול המוצע</a:t>
            </a:r>
            <a:r>
              <a:rPr lang="en-US" altLang="he-IL" sz="2000" smtClean="0">
                <a:solidFill>
                  <a:srgbClr val="FF3300"/>
                </a:solidFill>
              </a:rPr>
              <a:t>;</a:t>
            </a:r>
          </a:p>
          <a:p>
            <a:pPr eaLnBrk="1" hangingPunct="1">
              <a:lnSpc>
                <a:spcPct val="80000"/>
              </a:lnSpc>
            </a:pPr>
            <a:r>
              <a:rPr lang="he-IL" altLang="he-IL" sz="2000" smtClean="0">
                <a:solidFill>
                  <a:srgbClr val="FF3300"/>
                </a:solidFill>
              </a:rPr>
              <a:t>(3) הסיכונים הכרוכים בטיפול המוצע, לרבות תופעות לוואי, כאב ואי נוחות;</a:t>
            </a:r>
            <a:r>
              <a:rPr lang="en-US" altLang="he-IL" sz="2000" smtClean="0">
                <a:solidFill>
                  <a:srgbClr val="FF3300"/>
                </a:solidFill>
              </a:rPr>
              <a:t> </a:t>
            </a:r>
          </a:p>
          <a:p>
            <a:pPr eaLnBrk="1" hangingPunct="1">
              <a:lnSpc>
                <a:spcPct val="80000"/>
              </a:lnSpc>
            </a:pPr>
            <a:r>
              <a:rPr lang="en-US" altLang="he-IL" sz="2000" smtClean="0">
                <a:solidFill>
                  <a:srgbClr val="FF3300"/>
                </a:solidFill>
              </a:rPr>
              <a:t>(4)   </a:t>
            </a:r>
            <a:r>
              <a:rPr lang="he-IL" altLang="he-IL" sz="2000" smtClean="0">
                <a:solidFill>
                  <a:srgbClr val="FF3300"/>
                </a:solidFill>
              </a:rPr>
              <a:t>סיכויים וסיכונים של טיפולים רפואיים חלופיים או של העדר טיפול רפואי</a:t>
            </a:r>
            <a:r>
              <a:rPr lang="en-US" altLang="he-IL" sz="2000" smtClean="0">
                <a:solidFill>
                  <a:srgbClr val="FF3300"/>
                </a:solidFill>
              </a:rPr>
              <a:t>;</a:t>
            </a:r>
          </a:p>
          <a:p>
            <a:pPr eaLnBrk="1" hangingPunct="1">
              <a:lnSpc>
                <a:spcPct val="80000"/>
              </a:lnSpc>
            </a:pPr>
            <a:r>
              <a:rPr lang="he-IL" altLang="he-IL" sz="2000" smtClean="0">
                <a:solidFill>
                  <a:srgbClr val="FF3300"/>
                </a:solidFill>
              </a:rPr>
              <a:t>(5)	עובדת היות הטיפול בעל אופי חדשני.</a:t>
            </a:r>
            <a:endParaRPr lang="en-US" altLang="he-IL" sz="2000" smtClean="0">
              <a:solidFill>
                <a:srgbClr val="FF3300"/>
              </a:solidFill>
            </a:endParaRPr>
          </a:p>
          <a:p>
            <a:pPr eaLnBrk="1" hangingPunct="1">
              <a:lnSpc>
                <a:spcPct val="80000"/>
              </a:lnSpc>
            </a:pPr>
            <a:endParaRPr lang="en-US" altLang="he-IL" sz="2000" smtClean="0">
              <a:solidFill>
                <a:srgbClr val="FF3300"/>
              </a:solidFill>
            </a:endParaRPr>
          </a:p>
        </p:txBody>
      </p:sp>
      <p:graphicFrame>
        <p:nvGraphicFramePr>
          <p:cNvPr id="11279" name="Object 15"/>
          <p:cNvGraphicFramePr>
            <a:graphicFrameLocks noGrp="1" noChangeAspect="1"/>
          </p:cNvGraphicFramePr>
          <p:nvPr>
            <p:ph sz="half" idx="2"/>
          </p:nvPr>
        </p:nvGraphicFramePr>
        <p:xfrm>
          <a:off x="5143500" y="1943100"/>
          <a:ext cx="3048000" cy="3838575"/>
        </p:xfrm>
        <a:graphic>
          <a:graphicData uri="http://schemas.openxmlformats.org/presentationml/2006/ole">
            <mc:AlternateContent xmlns:mc="http://schemas.openxmlformats.org/markup-compatibility/2006">
              <mc:Choice xmlns:v="urn:schemas-microsoft-com:vml" Requires="v">
                <p:oleObj spid="_x0000_s1026" name="Clip" r:id="rId4" imgW="3047619" imgH="3838095" progId="MS_ClipArt_Gallery.2">
                  <p:embed/>
                </p:oleObj>
              </mc:Choice>
              <mc:Fallback>
                <p:oleObj name="Clip" r:id="rId4" imgW="3047619" imgH="3838095" progId="MS_ClipArt_Gallery.2">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43500" y="1943100"/>
                        <a:ext cx="3048000" cy="3838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84399371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11279"/>
                                        </p:tgtEl>
                                        <p:attrNameLst>
                                          <p:attrName>style.visibility</p:attrName>
                                        </p:attrNameLst>
                                      </p:cBhvr>
                                      <p:to>
                                        <p:strVal val="visible"/>
                                      </p:to>
                                    </p:set>
                                    <p:anim calcmode="lin" valueType="num">
                                      <p:cBhvr additive="base">
                                        <p:cTn id="7" dur="500" fill="hold"/>
                                        <p:tgtEl>
                                          <p:spTgt spid="11279"/>
                                        </p:tgtEl>
                                        <p:attrNameLst>
                                          <p:attrName>ppt_x</p:attrName>
                                        </p:attrNameLst>
                                      </p:cBhvr>
                                      <p:tavLst>
                                        <p:tav tm="0">
                                          <p:val>
                                            <p:strVal val="0-#ppt_w/2"/>
                                          </p:val>
                                        </p:tav>
                                        <p:tav tm="100000">
                                          <p:val>
                                            <p:strVal val="#ppt_x"/>
                                          </p:val>
                                        </p:tav>
                                      </p:tavLst>
                                    </p:anim>
                                    <p:anim calcmode="lin" valueType="num">
                                      <p:cBhvr additive="base">
                                        <p:cTn id="8" dur="500" fill="hold"/>
                                        <p:tgtEl>
                                          <p:spTgt spid="11279"/>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61443">
                                            <p:txEl>
                                              <p:pRg st="1" end="1"/>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61443">
                                            <p:txEl>
                                              <p:pRg st="2" end="2"/>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61443">
                                            <p:txEl>
                                              <p:pRg st="3" end="3"/>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61443">
                                            <p:txEl>
                                              <p:pRg st="4" end="4"/>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61443">
                                            <p:txEl>
                                              <p:pRg st="5" end="5"/>
                                            </p:txEl>
                                          </p:spTgt>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nodeType="clickEffect">
                                  <p:stCondLst>
                                    <p:cond delay="0"/>
                                  </p:stCondLst>
                                  <p:childTnLst>
                                    <p:set>
                                      <p:cBhvr>
                                        <p:cTn id="32" dur="1" fill="hold">
                                          <p:stCondLst>
                                            <p:cond delay="0"/>
                                          </p:stCondLst>
                                        </p:cTn>
                                        <p:tgtEl>
                                          <p:spTgt spid="6144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solidFill>
            <a:srgbClr val="F4A8F6"/>
          </a:solidFill>
        </p:spPr>
        <p:txBody>
          <a:bodyPr/>
          <a:lstStyle/>
          <a:p>
            <a:pPr eaLnBrk="1" hangingPunct="1"/>
            <a:r>
              <a:rPr lang="he-IL" altLang="he-IL" sz="4000" smtClean="0"/>
              <a:t>מהו המידע הדרוש למטופל?</a:t>
            </a:r>
            <a:endParaRPr lang="en-US" altLang="he-IL" sz="4000" smtClean="0"/>
          </a:p>
        </p:txBody>
      </p:sp>
      <p:sp>
        <p:nvSpPr>
          <p:cNvPr id="131075" name="Rectangle 3"/>
          <p:cNvSpPr>
            <a:spLocks noGrp="1" noChangeArrowheads="1"/>
          </p:cNvSpPr>
          <p:nvPr>
            <p:ph type="body" idx="1"/>
          </p:nvPr>
        </p:nvSpPr>
        <p:spPr/>
        <p:txBody>
          <a:bodyPr/>
          <a:lstStyle/>
          <a:p>
            <a:pPr eaLnBrk="1" hangingPunct="1"/>
            <a:r>
              <a:rPr lang="he-IL" altLang="he-IL" sz="2800" dirty="0" smtClean="0"/>
              <a:t>מידע הנגזר ממטרות הדרישה להסכמה מדעת ומצרכי המטופל הנדון:</a:t>
            </a:r>
          </a:p>
          <a:p>
            <a:pPr eaLnBrk="1" hangingPunct="1">
              <a:buFontTx/>
              <a:buNone/>
            </a:pPr>
            <a:endParaRPr lang="he-IL" altLang="he-IL" sz="2800" dirty="0" smtClean="0"/>
          </a:p>
          <a:p>
            <a:pPr eaLnBrk="1" hangingPunct="1"/>
            <a:endParaRPr lang="en-US" altLang="he-IL" sz="2800" dirty="0" smtClean="0"/>
          </a:p>
        </p:txBody>
      </p:sp>
    </p:spTree>
    <p:extLst>
      <p:ext uri="{BB962C8B-B14F-4D97-AF65-F5344CB8AC3E}">
        <p14:creationId xmlns:p14="http://schemas.microsoft.com/office/powerpoint/2010/main" val="329661504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107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075" grpId="0" build="p"/>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pPr eaLnBrk="1" hangingPunct="1"/>
            <a:r>
              <a:rPr lang="he-IL" altLang="he-IL" smtClean="0">
                <a:solidFill>
                  <a:srgbClr val="800080"/>
                </a:solidFill>
              </a:rPr>
              <a:t>מטרות הדרישה להסכמה מדעת</a:t>
            </a:r>
            <a:endParaRPr lang="en-US" altLang="he-IL" smtClean="0">
              <a:solidFill>
                <a:srgbClr val="800080"/>
              </a:solidFill>
            </a:endParaRPr>
          </a:p>
        </p:txBody>
      </p:sp>
      <p:sp>
        <p:nvSpPr>
          <p:cNvPr id="132099" name="Rectangle 3"/>
          <p:cNvSpPr>
            <a:spLocks noGrp="1" noChangeArrowheads="1"/>
          </p:cNvSpPr>
          <p:nvPr>
            <p:ph type="body" idx="1"/>
          </p:nvPr>
        </p:nvSpPr>
        <p:spPr/>
        <p:txBody>
          <a:bodyPr/>
          <a:lstStyle/>
          <a:p>
            <a:pPr eaLnBrk="1" hangingPunct="1"/>
            <a:r>
              <a:rPr lang="he-IL" altLang="he-IL" dirty="0" smtClean="0"/>
              <a:t>כיבוד המטופל והאוטונומיה שלו;</a:t>
            </a:r>
          </a:p>
          <a:p>
            <a:pPr eaLnBrk="1" hangingPunct="1"/>
            <a:r>
              <a:rPr lang="he-IL" altLang="he-IL" dirty="0" smtClean="0"/>
              <a:t>השגת שיתוף הפעולה של המטופל והצלחת הטיפול;</a:t>
            </a:r>
          </a:p>
          <a:p>
            <a:pPr eaLnBrk="1" hangingPunct="1"/>
            <a:r>
              <a:rPr lang="he-IL" altLang="he-IL" dirty="0" smtClean="0"/>
              <a:t>הכנה ותיאום ציפיות;</a:t>
            </a:r>
          </a:p>
          <a:p>
            <a:pPr eaLnBrk="1" hangingPunct="1"/>
            <a:r>
              <a:rPr lang="he-IL" altLang="he-IL" dirty="0" smtClean="0"/>
              <a:t>לוודא שהטיפול משרת את טובת המטופל;</a:t>
            </a:r>
          </a:p>
          <a:p>
            <a:pPr eaLnBrk="1" hangingPunct="1"/>
            <a:r>
              <a:rPr lang="he-IL" altLang="he-IL" dirty="0" smtClean="0"/>
              <a:t>שיתוף בהחלטה ובאחריות לה;</a:t>
            </a:r>
          </a:p>
          <a:p>
            <a:pPr eaLnBrk="1" hangingPunct="1"/>
            <a:r>
              <a:rPr lang="he-IL" altLang="he-IL" dirty="0" smtClean="0"/>
              <a:t>לבטל את האופי הנזיקי של נגיעה בגוף המטופל ללא הסכמתו;</a:t>
            </a:r>
          </a:p>
          <a:p>
            <a:pPr eaLnBrk="1" hangingPunct="1"/>
            <a:endParaRPr lang="en-US" altLang="he-IL" dirty="0" smtClean="0"/>
          </a:p>
        </p:txBody>
      </p:sp>
    </p:spTree>
    <p:extLst>
      <p:ext uri="{BB962C8B-B14F-4D97-AF65-F5344CB8AC3E}">
        <p14:creationId xmlns:p14="http://schemas.microsoft.com/office/powerpoint/2010/main" val="380500193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209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209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209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2099">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2099">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209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099"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solidFill>
            <a:srgbClr val="F4A8F6"/>
          </a:solidFill>
        </p:spPr>
        <p:txBody>
          <a:bodyPr/>
          <a:lstStyle/>
          <a:p>
            <a:pPr eaLnBrk="1" hangingPunct="1"/>
            <a:r>
              <a:rPr lang="he-IL" altLang="he-IL" sz="4000" smtClean="0"/>
              <a:t>מהו המידע הדרוש למטופל?</a:t>
            </a:r>
            <a:endParaRPr lang="en-US" altLang="he-IL" sz="4000" smtClean="0"/>
          </a:p>
        </p:txBody>
      </p:sp>
      <p:sp>
        <p:nvSpPr>
          <p:cNvPr id="131075" name="Rectangle 3"/>
          <p:cNvSpPr>
            <a:spLocks noGrp="1" noChangeArrowheads="1"/>
          </p:cNvSpPr>
          <p:nvPr>
            <p:ph type="body" idx="1"/>
          </p:nvPr>
        </p:nvSpPr>
        <p:spPr/>
        <p:txBody>
          <a:bodyPr/>
          <a:lstStyle/>
          <a:p>
            <a:pPr eaLnBrk="1" hangingPunct="1"/>
            <a:r>
              <a:rPr lang="he-IL" altLang="he-IL" sz="2800" dirty="0" smtClean="0"/>
              <a:t>מידע הנגזר ממטרות הדרישה להסכמה מדעת ומצרכי המטופל הנדון:</a:t>
            </a:r>
          </a:p>
          <a:p>
            <a:pPr eaLnBrk="1" hangingPunct="1"/>
            <a:r>
              <a:rPr lang="he-IL" altLang="he-IL" sz="2800" dirty="0" smtClean="0"/>
              <a:t>הכרחי לתת לכל מטופל כל מידע שנחוץ כדי לבנות ולשמר את האמון שלו ברופא, </a:t>
            </a:r>
          </a:p>
          <a:p>
            <a:pPr eaLnBrk="1" hangingPunct="1"/>
            <a:r>
              <a:rPr lang="he-IL" altLang="he-IL" sz="2800" dirty="0" smtClean="0"/>
              <a:t>כדי לשמור על כבודו של המטופל, </a:t>
            </a:r>
          </a:p>
          <a:p>
            <a:pPr eaLnBrk="1" hangingPunct="1"/>
            <a:r>
              <a:rPr lang="he-IL" altLang="he-IL" sz="2800" dirty="0" smtClean="0"/>
              <a:t>כדי להפיג את החרדה שלו מפני הבלתי ידוע </a:t>
            </a:r>
          </a:p>
          <a:p>
            <a:pPr eaLnBrk="1" hangingPunct="1"/>
            <a:r>
              <a:rPr lang="he-IL" altLang="he-IL" sz="2800" dirty="0" smtClean="0"/>
              <a:t>כדי להשיג את שיתוף הפעולה שלו</a:t>
            </a:r>
            <a:r>
              <a:rPr lang="en-US" altLang="he-IL" sz="2800" dirty="0" smtClean="0"/>
              <a:t> </a:t>
            </a:r>
          </a:p>
          <a:p>
            <a:pPr eaLnBrk="1" hangingPunct="1"/>
            <a:r>
              <a:rPr lang="he-IL" altLang="he-IL" sz="2800" dirty="0" smtClean="0"/>
              <a:t>כדי לוודא שההחלטה תשרת את טובתו</a:t>
            </a:r>
          </a:p>
          <a:p>
            <a:pPr eaLnBrk="1" hangingPunct="1"/>
            <a:r>
              <a:rPr lang="he-IL" altLang="he-IL" sz="2800" dirty="0" smtClean="0"/>
              <a:t>כדי לתת לו אפשרות להחליט</a:t>
            </a:r>
            <a:endParaRPr lang="en-US" altLang="he-IL" sz="2800" dirty="0" smtClean="0"/>
          </a:p>
          <a:p>
            <a:pPr eaLnBrk="1" hangingPunct="1">
              <a:buFontTx/>
              <a:buNone/>
            </a:pPr>
            <a:endParaRPr lang="he-IL" altLang="he-IL" sz="2800" dirty="0" smtClean="0"/>
          </a:p>
          <a:p>
            <a:pPr eaLnBrk="1" hangingPunct="1"/>
            <a:endParaRPr lang="en-US" altLang="he-IL" sz="2800" dirty="0" smtClean="0"/>
          </a:p>
        </p:txBody>
      </p:sp>
    </p:spTree>
    <p:extLst>
      <p:ext uri="{BB962C8B-B14F-4D97-AF65-F5344CB8AC3E}">
        <p14:creationId xmlns:p14="http://schemas.microsoft.com/office/powerpoint/2010/main" val="1496163807"/>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13107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107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107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1075">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1075">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1075">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107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07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5" name="Rectangle 2"/>
          <p:cNvSpPr>
            <a:spLocks noGrp="1" noChangeArrowheads="1"/>
          </p:cNvSpPr>
          <p:nvPr>
            <p:ph type="title"/>
          </p:nvPr>
        </p:nvSpPr>
        <p:spPr>
          <a:solidFill>
            <a:schemeClr val="accent1"/>
          </a:solidFill>
        </p:spPr>
        <p:txBody>
          <a:bodyPr>
            <a:normAutofit fontScale="90000"/>
          </a:bodyPr>
          <a:lstStyle/>
          <a:p>
            <a:pPr eaLnBrk="1" hangingPunct="1"/>
            <a:r>
              <a:rPr lang="he-IL" sz="4000" smtClean="0"/>
              <a:t>מידע שצריך למסור לכל מטופל </a:t>
            </a:r>
            <a:br>
              <a:rPr lang="he-IL" sz="4000" smtClean="0"/>
            </a:br>
            <a:r>
              <a:rPr lang="he-IL" sz="4000" smtClean="0"/>
              <a:t>בכל מקרה</a:t>
            </a:r>
            <a:endParaRPr lang="en-US" sz="4000" smtClean="0"/>
          </a:p>
        </p:txBody>
      </p:sp>
      <p:graphicFrame>
        <p:nvGraphicFramePr>
          <p:cNvPr id="2" name="Diagram 1"/>
          <p:cNvGraphicFramePr/>
          <p:nvPr>
            <p:extLst>
              <p:ext uri="{D42A27DB-BD31-4B8C-83A1-F6EECF244321}">
                <p14:modId xmlns:p14="http://schemas.microsoft.com/office/powerpoint/2010/main" val="3732555853"/>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468683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9338" y="0"/>
            <a:ext cx="6943725" cy="1133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9338" y="1988840"/>
            <a:ext cx="7033051" cy="28853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9487874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1421</Words>
  <Application>Microsoft Office PowerPoint</Application>
  <PresentationFormat>On-screen Show (4:3)</PresentationFormat>
  <Paragraphs>189</Paragraphs>
  <Slides>22</Slides>
  <Notes>9</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4" baseType="lpstr">
      <vt:lpstr>Office Theme</vt:lpstr>
      <vt:lpstr>Clip</vt:lpstr>
      <vt:lpstr>הסכמה מדעת לטיפול רפואי</vt:lpstr>
      <vt:lpstr>הגדרה</vt:lpstr>
      <vt:lpstr> תרגיל בנושא הסכמה מדעת </vt:lpstr>
      <vt:lpstr>13(א) לא יינתן טיפול רפואי למטופל אלא אם כן נתן לכך המטופל  הסכמה מדעת לפי הוראות פרק זה.</vt:lpstr>
      <vt:lpstr>מהו המידע הדרוש למטופל?</vt:lpstr>
      <vt:lpstr>מטרות הדרישה להסכמה מדעת</vt:lpstr>
      <vt:lpstr>מהו המידע הדרוש למטופל?</vt:lpstr>
      <vt:lpstr>מידע שצריך למסור לכל מטופל  בכל מקרה</vt:lpstr>
      <vt:lpstr>PowerPoint Presentation</vt:lpstr>
      <vt:lpstr>מידע שצריך למסור לכל מטופל  בכל מקרה</vt:lpstr>
      <vt:lpstr>מידע שצריך למסור לכל מטופל  בכל מקרה</vt:lpstr>
      <vt:lpstr>מידע נוסף שצריך למסור למטופל או לנציגו – בהתאם להבנתו וליכולת ההתמודדות שלו</vt:lpstr>
      <vt:lpstr>מידע נוסף שצריך למסור למטופל או לנציגו – בהתאם להבנתו וליכולת ההתמודדות שלו</vt:lpstr>
      <vt:lpstr>מידע נוסף שצריך למסור למטופל או לנציגו – בהתאם להבנתו וליכולת ההתמודדות שלו</vt:lpstr>
      <vt:lpstr>מן הפסיקה</vt:lpstr>
      <vt:lpstr>מן הפסיקה</vt:lpstr>
      <vt:lpstr>היקף המידע</vt:lpstr>
      <vt:lpstr>המבחן להיקף חובת הגילוי</vt:lpstr>
      <vt:lpstr>אופן מסירת המידע</vt:lpstr>
      <vt:lpstr>איך צריך להסביר?</vt:lpstr>
      <vt:lpstr>חוק זכויות החולה, התשנ"ו-1996</vt:lpstr>
      <vt:lpstr>טופס פניה לועדת אתיקה לפי סעיף 13(ד) לחוק בענין החלטה שלא למסור למטופל מידע הדרוש לו לצורך הסכמה מדעת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הסכמה מדעת לטיפול רפואי</dc:title>
  <dc:creator>Owner</dc:creator>
  <cp:lastModifiedBy>Owner</cp:lastModifiedBy>
  <cp:revision>1</cp:revision>
  <dcterms:created xsi:type="dcterms:W3CDTF">2015-11-26T20:37:45Z</dcterms:created>
  <dcterms:modified xsi:type="dcterms:W3CDTF">2015-11-26T20:38:14Z</dcterms:modified>
</cp:coreProperties>
</file>