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37"/>
  </p:notesMasterIdLst>
  <p:sldIdLst>
    <p:sldId id="256" r:id="rId2"/>
    <p:sldId id="278" r:id="rId3"/>
    <p:sldId id="269" r:id="rId4"/>
    <p:sldId id="257" r:id="rId5"/>
    <p:sldId id="258" r:id="rId6"/>
    <p:sldId id="259" r:id="rId7"/>
    <p:sldId id="260" r:id="rId8"/>
    <p:sldId id="284" r:id="rId9"/>
    <p:sldId id="285" r:id="rId10"/>
    <p:sldId id="286" r:id="rId11"/>
    <p:sldId id="261" r:id="rId12"/>
    <p:sldId id="279" r:id="rId13"/>
    <p:sldId id="283" r:id="rId14"/>
    <p:sldId id="281" r:id="rId15"/>
    <p:sldId id="282" r:id="rId16"/>
    <p:sldId id="280" r:id="rId17"/>
    <p:sldId id="275" r:id="rId18"/>
    <p:sldId id="276" r:id="rId19"/>
    <p:sldId id="288" r:id="rId20"/>
    <p:sldId id="289" r:id="rId21"/>
    <p:sldId id="290" r:id="rId22"/>
    <p:sldId id="291" r:id="rId23"/>
    <p:sldId id="292" r:id="rId24"/>
    <p:sldId id="301" r:id="rId25"/>
    <p:sldId id="264" r:id="rId26"/>
    <p:sldId id="265" r:id="rId27"/>
    <p:sldId id="266" r:id="rId28"/>
    <p:sldId id="287" r:id="rId29"/>
    <p:sldId id="296" r:id="rId30"/>
    <p:sldId id="297" r:id="rId31"/>
    <p:sldId id="298" r:id="rId32"/>
    <p:sldId id="299" r:id="rId33"/>
    <p:sldId id="302" r:id="rId34"/>
    <p:sldId id="303" r:id="rId35"/>
    <p:sldId id="300" r:id="rId36"/>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6" d="100"/>
          <a:sy n="66" d="100"/>
        </p:scale>
        <p:origin x="-1506" y="-114"/>
      </p:cViewPr>
      <p:guideLst>
        <p:guide orient="horz" pos="2160"/>
        <p:guide pos="2880"/>
      </p:guideLst>
    </p:cSldViewPr>
  </p:slideViewPr>
  <p:notesTextViewPr>
    <p:cViewPr>
      <p:scale>
        <a:sx n="1" d="1"/>
        <a:sy n="1" d="1"/>
      </p:scale>
      <p:origin x="0" y="0"/>
    </p:cViewPr>
  </p:notesTextViewPr>
  <p:sorterViewPr>
    <p:cViewPr>
      <p:scale>
        <a:sx n="100" d="100"/>
        <a:sy n="100" d="100"/>
      </p:scale>
      <p:origin x="0" y="100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he-IL"/>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363EF261-83E9-4300-A568-710E1A30FCC7}" type="datetimeFigureOut">
              <a:rPr lang="he-IL" smtClean="0"/>
              <a:t>י"ב/שבט/תשע"ו</a:t>
            </a:fld>
            <a:endParaRPr lang="he-IL"/>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he-IL"/>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he-IL"/>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6D2F6335-8CFE-4DC1-A5D8-5C55E466786C}" type="slidenum">
              <a:rPr lang="he-IL" smtClean="0"/>
              <a:t>‹#›</a:t>
            </a:fld>
            <a:endParaRPr lang="he-IL"/>
          </a:p>
        </p:txBody>
      </p:sp>
    </p:spTree>
    <p:extLst>
      <p:ext uri="{BB962C8B-B14F-4D97-AF65-F5344CB8AC3E}">
        <p14:creationId xmlns:p14="http://schemas.microsoft.com/office/powerpoint/2010/main" val="3553087131"/>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a:ln/>
        </p:spPr>
      </p:sp>
      <p:sp>
        <p:nvSpPr>
          <p:cNvPr id="88067" name="Notes Placeholder 2"/>
          <p:cNvSpPr>
            <a:spLocks noGrp="1"/>
          </p:cNvSpPr>
          <p:nvPr>
            <p:ph type="body" idx="1"/>
          </p:nvPr>
        </p:nvSpPr>
        <p:spPr>
          <a:noFill/>
        </p:spPr>
        <p:txBody>
          <a:bodyPr/>
          <a:lstStyle/>
          <a:p>
            <a:endParaRPr lang="en-US" smtClean="0"/>
          </a:p>
        </p:txBody>
      </p:sp>
      <p:sp>
        <p:nvSpPr>
          <p:cNvPr id="88068" name="Slide Number Placeholder 3"/>
          <p:cNvSpPr>
            <a:spLocks noGrp="1"/>
          </p:cNvSpPr>
          <p:nvPr>
            <p:ph type="sldNum" sz="quarter" idx="5"/>
          </p:nvPr>
        </p:nvSpPr>
        <p:spPr>
          <a:noFill/>
        </p:spPr>
        <p:txBody>
          <a:bodyPr/>
          <a:lstStyle>
            <a:lvl1pPr>
              <a:defRPr sz="2800">
                <a:solidFill>
                  <a:schemeClr val="tx1"/>
                </a:solidFill>
                <a:latin typeface="Times New Roman" pitchFamily="18" charset="0"/>
                <a:cs typeface="Times New Roman" pitchFamily="18" charset="0"/>
              </a:defRPr>
            </a:lvl1pPr>
            <a:lvl2pPr marL="742950" indent="-285750">
              <a:defRPr sz="2800">
                <a:solidFill>
                  <a:schemeClr val="tx1"/>
                </a:solidFill>
                <a:latin typeface="Times New Roman" pitchFamily="18" charset="0"/>
                <a:cs typeface="Times New Roman" pitchFamily="18" charset="0"/>
              </a:defRPr>
            </a:lvl2pPr>
            <a:lvl3pPr marL="1143000" indent="-228600">
              <a:defRPr sz="2800">
                <a:solidFill>
                  <a:schemeClr val="tx1"/>
                </a:solidFill>
                <a:latin typeface="Times New Roman" pitchFamily="18" charset="0"/>
                <a:cs typeface="Times New Roman" pitchFamily="18" charset="0"/>
              </a:defRPr>
            </a:lvl3pPr>
            <a:lvl4pPr marL="1600200" indent="-228600">
              <a:defRPr sz="2800">
                <a:solidFill>
                  <a:schemeClr val="tx1"/>
                </a:solidFill>
                <a:latin typeface="Times New Roman" pitchFamily="18" charset="0"/>
                <a:cs typeface="Times New Roman" pitchFamily="18" charset="0"/>
              </a:defRPr>
            </a:lvl4pPr>
            <a:lvl5pPr marL="2057400" indent="-228600">
              <a:defRPr sz="28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cs typeface="Times New Roman" pitchFamily="18" charset="0"/>
              </a:defRPr>
            </a:lvl9pPr>
          </a:lstStyle>
          <a:p>
            <a:fld id="{9410C23E-FBC6-48E3-A7AE-C996F5DCF947}" type="slidenum">
              <a:rPr lang="en-US" sz="1200" smtClean="0"/>
              <a:pPr/>
              <a:t>5</a:t>
            </a:fld>
            <a:endParaRPr lang="en-US" sz="12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p:spPr>
        <p:txBody>
          <a:bodyPr/>
          <a:lstStyle>
            <a:lvl1pPr>
              <a:defRPr sz="2800">
                <a:solidFill>
                  <a:schemeClr val="tx1"/>
                </a:solidFill>
                <a:latin typeface="Times New Roman" pitchFamily="18" charset="0"/>
                <a:cs typeface="Times New Roman" pitchFamily="18" charset="0"/>
              </a:defRPr>
            </a:lvl1pPr>
            <a:lvl2pPr marL="742950" indent="-285750">
              <a:defRPr sz="2800">
                <a:solidFill>
                  <a:schemeClr val="tx1"/>
                </a:solidFill>
                <a:latin typeface="Times New Roman" pitchFamily="18" charset="0"/>
                <a:cs typeface="Times New Roman" pitchFamily="18" charset="0"/>
              </a:defRPr>
            </a:lvl2pPr>
            <a:lvl3pPr marL="1143000" indent="-228600">
              <a:defRPr sz="2800">
                <a:solidFill>
                  <a:schemeClr val="tx1"/>
                </a:solidFill>
                <a:latin typeface="Times New Roman" pitchFamily="18" charset="0"/>
                <a:cs typeface="Times New Roman" pitchFamily="18" charset="0"/>
              </a:defRPr>
            </a:lvl3pPr>
            <a:lvl4pPr marL="1600200" indent="-228600">
              <a:defRPr sz="2800">
                <a:solidFill>
                  <a:schemeClr val="tx1"/>
                </a:solidFill>
                <a:latin typeface="Times New Roman" pitchFamily="18" charset="0"/>
                <a:cs typeface="Times New Roman" pitchFamily="18" charset="0"/>
              </a:defRPr>
            </a:lvl4pPr>
            <a:lvl5pPr marL="2057400" indent="-228600">
              <a:defRPr sz="28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cs typeface="Times New Roman" pitchFamily="18" charset="0"/>
              </a:defRPr>
            </a:lvl9pPr>
          </a:lstStyle>
          <a:p>
            <a:fld id="{8E5B7F9C-B0B9-4BE9-8ECF-39664EE90BF7}" type="slidenum">
              <a:rPr lang="he-IL" sz="1200" smtClean="0"/>
              <a:pPr/>
              <a:t>7</a:t>
            </a:fld>
            <a:endParaRPr lang="en-US" sz="1200" smtClean="0"/>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p:spPr>
        <p:txBody>
          <a:bodyPr/>
          <a:lstStyle/>
          <a:p>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p:spPr>
        <p:txBody>
          <a:bodyPr/>
          <a:lstStyle>
            <a:lvl1pPr>
              <a:defRPr sz="2800">
                <a:solidFill>
                  <a:schemeClr val="tx1"/>
                </a:solidFill>
                <a:latin typeface="Times New Roman" pitchFamily="18" charset="0"/>
                <a:cs typeface="Times New Roman" pitchFamily="18" charset="0"/>
              </a:defRPr>
            </a:lvl1pPr>
            <a:lvl2pPr marL="742950" indent="-285750">
              <a:defRPr sz="2800">
                <a:solidFill>
                  <a:schemeClr val="tx1"/>
                </a:solidFill>
                <a:latin typeface="Times New Roman" pitchFamily="18" charset="0"/>
                <a:cs typeface="Times New Roman" pitchFamily="18" charset="0"/>
              </a:defRPr>
            </a:lvl2pPr>
            <a:lvl3pPr marL="1143000" indent="-228600">
              <a:defRPr sz="2800">
                <a:solidFill>
                  <a:schemeClr val="tx1"/>
                </a:solidFill>
                <a:latin typeface="Times New Roman" pitchFamily="18" charset="0"/>
                <a:cs typeface="Times New Roman" pitchFamily="18" charset="0"/>
              </a:defRPr>
            </a:lvl3pPr>
            <a:lvl4pPr marL="1600200" indent="-228600">
              <a:defRPr sz="2800">
                <a:solidFill>
                  <a:schemeClr val="tx1"/>
                </a:solidFill>
                <a:latin typeface="Times New Roman" pitchFamily="18" charset="0"/>
                <a:cs typeface="Times New Roman" pitchFamily="18" charset="0"/>
              </a:defRPr>
            </a:lvl4pPr>
            <a:lvl5pPr marL="2057400" indent="-228600">
              <a:defRPr sz="28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cs typeface="Times New Roman" pitchFamily="18" charset="0"/>
              </a:defRPr>
            </a:lvl9pPr>
          </a:lstStyle>
          <a:p>
            <a:fld id="{75463C2B-A583-459D-A57D-41816B5EEF7D}" type="slidenum">
              <a:rPr lang="he-IL" sz="1200" smtClean="0"/>
              <a:pPr/>
              <a:t>11</a:t>
            </a:fld>
            <a:endParaRPr lang="en-US" sz="1200" smtClean="0"/>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noFill/>
        </p:spPr>
        <p:txBody>
          <a:bodyPr/>
          <a:lstStyle/>
          <a:p>
            <a:r>
              <a:rPr lang="he-IL" dirty="0" smtClean="0"/>
              <a:t>לעתים יסוד הדילמה הוא עובדתי ולא ערכי. במקרים כאלו הוויכוחים והדיונים נובעים באי דיוק עובדתי של הדילמה הנדונה, בין אם אי הדיוק הוא ביחס לעובדות, ובין אם הוא נוגע לאי בכירות או לחוסר הבנה של עמדות והשקפות.</a:t>
            </a:r>
          </a:p>
          <a:p>
            <a:r>
              <a:rPr lang="he-IL" b="1" dirty="0" smtClean="0"/>
              <a:t>אתיקה טובה מתחילה בעובדות נכונות.</a:t>
            </a:r>
          </a:p>
          <a:p>
            <a:r>
              <a:rPr lang="he-IL" b="1" dirty="0" smtClean="0"/>
              <a:t>לפיכך השלב הראשון בדיון אתי-רפואי קונקרטי הוא איסוף </a:t>
            </a:r>
            <a:r>
              <a:rPr lang="he-IL" b="1" dirty="0" smtClean="0"/>
              <a:t>וארגון </a:t>
            </a:r>
            <a:r>
              <a:rPr lang="he-IL" b="1" dirty="0" smtClean="0"/>
              <a:t>הנתונים המיוחדים למקרה הנדון.</a:t>
            </a:r>
            <a:endParaRPr lang="en-US" b="1"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10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he-IL" altLang="he-IL" dirty="0" smtClean="0"/>
          </a:p>
        </p:txBody>
      </p:sp>
      <p:sp>
        <p:nvSpPr>
          <p:cNvPr id="1310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cs typeface="Arial" pitchFamily="34" charset="0"/>
              </a:defRPr>
            </a:lvl1pPr>
            <a:lvl2pPr marL="742950" indent="-285750" eaLnBrk="0" hangingPunct="0">
              <a:spcBef>
                <a:spcPct val="30000"/>
              </a:spcBef>
              <a:defRPr sz="1200">
                <a:solidFill>
                  <a:schemeClr val="tx1"/>
                </a:solidFill>
                <a:latin typeface="Calibri" pitchFamily="34" charset="0"/>
                <a:cs typeface="Arial" pitchFamily="34" charset="0"/>
              </a:defRPr>
            </a:lvl2pPr>
            <a:lvl3pPr marL="1143000" indent="-228600" eaLnBrk="0" hangingPunct="0">
              <a:spcBef>
                <a:spcPct val="30000"/>
              </a:spcBef>
              <a:defRPr sz="1200">
                <a:solidFill>
                  <a:schemeClr val="tx1"/>
                </a:solidFill>
                <a:latin typeface="Calibri" pitchFamily="34" charset="0"/>
                <a:cs typeface="Arial" pitchFamily="34" charset="0"/>
              </a:defRPr>
            </a:lvl3pPr>
            <a:lvl4pPr marL="1600200" indent="-228600" eaLnBrk="0" hangingPunct="0">
              <a:spcBef>
                <a:spcPct val="30000"/>
              </a:spcBef>
              <a:defRPr sz="1200">
                <a:solidFill>
                  <a:schemeClr val="tx1"/>
                </a:solidFill>
                <a:latin typeface="Calibri" pitchFamily="34" charset="0"/>
                <a:cs typeface="Arial" pitchFamily="34" charset="0"/>
              </a:defRPr>
            </a:lvl4pPr>
            <a:lvl5pPr marL="2057400" indent="-228600" eaLnBrk="0" hangingPunct="0">
              <a:spcBef>
                <a:spcPct val="30000"/>
              </a:spcBef>
              <a:defRPr sz="1200">
                <a:solidFill>
                  <a:schemeClr val="tx1"/>
                </a:solidFill>
                <a:latin typeface="Calibri" pitchFamily="34" charset="0"/>
                <a:cs typeface="Arial" pitchFamily="34" charset="0"/>
              </a:defRPr>
            </a:lvl5pPr>
            <a:lvl6pPr marL="2514600" indent="-228600" eaLnBrk="0" fontAlgn="base" hangingPunct="0">
              <a:spcBef>
                <a:spcPct val="30000"/>
              </a:spcBef>
              <a:spcAft>
                <a:spcPct val="0"/>
              </a:spcAft>
              <a:defRPr sz="1200">
                <a:solidFill>
                  <a:schemeClr val="tx1"/>
                </a:solidFill>
                <a:latin typeface="Calibri" pitchFamily="34" charset="0"/>
                <a:cs typeface="Arial" pitchFamily="34" charset="0"/>
              </a:defRPr>
            </a:lvl6pPr>
            <a:lvl7pPr marL="2971800" indent="-228600" eaLnBrk="0" fontAlgn="base" hangingPunct="0">
              <a:spcBef>
                <a:spcPct val="30000"/>
              </a:spcBef>
              <a:spcAft>
                <a:spcPct val="0"/>
              </a:spcAft>
              <a:defRPr sz="1200">
                <a:solidFill>
                  <a:schemeClr val="tx1"/>
                </a:solidFill>
                <a:latin typeface="Calibri" pitchFamily="34" charset="0"/>
                <a:cs typeface="Arial" pitchFamily="34" charset="0"/>
              </a:defRPr>
            </a:lvl7pPr>
            <a:lvl8pPr marL="3429000" indent="-228600" eaLnBrk="0" fontAlgn="base" hangingPunct="0">
              <a:spcBef>
                <a:spcPct val="30000"/>
              </a:spcBef>
              <a:spcAft>
                <a:spcPct val="0"/>
              </a:spcAft>
              <a:defRPr sz="1200">
                <a:solidFill>
                  <a:schemeClr val="tx1"/>
                </a:solidFill>
                <a:latin typeface="Calibri" pitchFamily="34" charset="0"/>
                <a:cs typeface="Arial" pitchFamily="34" charset="0"/>
              </a:defRPr>
            </a:lvl8pPr>
            <a:lvl9pPr marL="3886200" indent="-228600" eaLnBrk="0" fontAlgn="base" hangingPunct="0">
              <a:spcBef>
                <a:spcPct val="30000"/>
              </a:spcBef>
              <a:spcAft>
                <a:spcPct val="0"/>
              </a:spcAft>
              <a:defRPr sz="1200">
                <a:solidFill>
                  <a:schemeClr val="tx1"/>
                </a:solidFill>
                <a:latin typeface="Calibri" pitchFamily="34" charset="0"/>
                <a:cs typeface="Arial" pitchFamily="34" charset="0"/>
              </a:defRPr>
            </a:lvl9pPr>
          </a:lstStyle>
          <a:p>
            <a:pPr eaLnBrk="1" hangingPunct="1">
              <a:spcBef>
                <a:spcPct val="0"/>
              </a:spcBef>
            </a:pPr>
            <a:fld id="{353A151C-E65B-4B6A-83EE-3B6CB49E115E}" type="slidenum">
              <a:rPr lang="he-IL" altLang="he-IL" smtClean="0">
                <a:latin typeface="Arial" pitchFamily="34" charset="0"/>
              </a:rPr>
              <a:pPr eaLnBrk="1" hangingPunct="1">
                <a:spcBef>
                  <a:spcPct val="0"/>
                </a:spcBef>
              </a:pPr>
              <a:t>12</a:t>
            </a:fld>
            <a:endParaRPr lang="he-IL" altLang="he-IL" smtClean="0">
              <a:latin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he-IL" altLang="he-IL" smtClean="0"/>
          </a:p>
        </p:txBody>
      </p:sp>
      <p:sp>
        <p:nvSpPr>
          <p:cNvPr id="133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cs typeface="Arial" pitchFamily="34" charset="0"/>
              </a:defRPr>
            </a:lvl1pPr>
            <a:lvl2pPr marL="742950" indent="-285750" eaLnBrk="0" hangingPunct="0">
              <a:spcBef>
                <a:spcPct val="30000"/>
              </a:spcBef>
              <a:defRPr sz="1200">
                <a:solidFill>
                  <a:schemeClr val="tx1"/>
                </a:solidFill>
                <a:latin typeface="Calibri" pitchFamily="34" charset="0"/>
                <a:cs typeface="Arial" pitchFamily="34" charset="0"/>
              </a:defRPr>
            </a:lvl2pPr>
            <a:lvl3pPr marL="1143000" indent="-228600" eaLnBrk="0" hangingPunct="0">
              <a:spcBef>
                <a:spcPct val="30000"/>
              </a:spcBef>
              <a:defRPr sz="1200">
                <a:solidFill>
                  <a:schemeClr val="tx1"/>
                </a:solidFill>
                <a:latin typeface="Calibri" pitchFamily="34" charset="0"/>
                <a:cs typeface="Arial" pitchFamily="34" charset="0"/>
              </a:defRPr>
            </a:lvl3pPr>
            <a:lvl4pPr marL="1600200" indent="-228600" eaLnBrk="0" hangingPunct="0">
              <a:spcBef>
                <a:spcPct val="30000"/>
              </a:spcBef>
              <a:defRPr sz="1200">
                <a:solidFill>
                  <a:schemeClr val="tx1"/>
                </a:solidFill>
                <a:latin typeface="Calibri" pitchFamily="34" charset="0"/>
                <a:cs typeface="Arial" pitchFamily="34" charset="0"/>
              </a:defRPr>
            </a:lvl4pPr>
            <a:lvl5pPr marL="2057400" indent="-228600" eaLnBrk="0" hangingPunct="0">
              <a:spcBef>
                <a:spcPct val="30000"/>
              </a:spcBef>
              <a:defRPr sz="1200">
                <a:solidFill>
                  <a:schemeClr val="tx1"/>
                </a:solidFill>
                <a:latin typeface="Calibri" pitchFamily="34" charset="0"/>
                <a:cs typeface="Arial" pitchFamily="34" charset="0"/>
              </a:defRPr>
            </a:lvl5pPr>
            <a:lvl6pPr marL="2514600" indent="-228600" eaLnBrk="0" fontAlgn="base" hangingPunct="0">
              <a:spcBef>
                <a:spcPct val="30000"/>
              </a:spcBef>
              <a:spcAft>
                <a:spcPct val="0"/>
              </a:spcAft>
              <a:defRPr sz="1200">
                <a:solidFill>
                  <a:schemeClr val="tx1"/>
                </a:solidFill>
                <a:latin typeface="Calibri" pitchFamily="34" charset="0"/>
                <a:cs typeface="Arial" pitchFamily="34" charset="0"/>
              </a:defRPr>
            </a:lvl6pPr>
            <a:lvl7pPr marL="2971800" indent="-228600" eaLnBrk="0" fontAlgn="base" hangingPunct="0">
              <a:spcBef>
                <a:spcPct val="30000"/>
              </a:spcBef>
              <a:spcAft>
                <a:spcPct val="0"/>
              </a:spcAft>
              <a:defRPr sz="1200">
                <a:solidFill>
                  <a:schemeClr val="tx1"/>
                </a:solidFill>
                <a:latin typeface="Calibri" pitchFamily="34" charset="0"/>
                <a:cs typeface="Arial" pitchFamily="34" charset="0"/>
              </a:defRPr>
            </a:lvl7pPr>
            <a:lvl8pPr marL="3429000" indent="-228600" eaLnBrk="0" fontAlgn="base" hangingPunct="0">
              <a:spcBef>
                <a:spcPct val="30000"/>
              </a:spcBef>
              <a:spcAft>
                <a:spcPct val="0"/>
              </a:spcAft>
              <a:defRPr sz="1200">
                <a:solidFill>
                  <a:schemeClr val="tx1"/>
                </a:solidFill>
                <a:latin typeface="Calibri" pitchFamily="34" charset="0"/>
                <a:cs typeface="Arial" pitchFamily="34" charset="0"/>
              </a:defRPr>
            </a:lvl8pPr>
            <a:lvl9pPr marL="3886200" indent="-228600" eaLnBrk="0" fontAlgn="base" hangingPunct="0">
              <a:spcBef>
                <a:spcPct val="30000"/>
              </a:spcBef>
              <a:spcAft>
                <a:spcPct val="0"/>
              </a:spcAft>
              <a:defRPr sz="1200">
                <a:solidFill>
                  <a:schemeClr val="tx1"/>
                </a:solidFill>
                <a:latin typeface="Calibri" pitchFamily="34" charset="0"/>
                <a:cs typeface="Arial" pitchFamily="34" charset="0"/>
              </a:defRPr>
            </a:lvl9pPr>
          </a:lstStyle>
          <a:p>
            <a:pPr eaLnBrk="1" hangingPunct="1">
              <a:spcBef>
                <a:spcPct val="0"/>
              </a:spcBef>
            </a:pPr>
            <a:fld id="{F89CBAC3-5FAD-4C66-9FF1-BE5E33D2D8A4}" type="slidenum">
              <a:rPr lang="he-IL" altLang="he-IL" smtClean="0">
                <a:latin typeface="Arial" pitchFamily="34" charset="0"/>
              </a:rPr>
              <a:pPr eaLnBrk="1" hangingPunct="1">
                <a:spcBef>
                  <a:spcPct val="0"/>
                </a:spcBef>
              </a:pPr>
              <a:t>14</a:t>
            </a:fld>
            <a:endParaRPr lang="he-IL" altLang="he-IL" smtClean="0">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20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he-IL" altLang="he-IL" smtClean="0"/>
          </a:p>
        </p:txBody>
      </p:sp>
      <p:sp>
        <p:nvSpPr>
          <p:cNvPr id="1321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cs typeface="Arial" pitchFamily="34" charset="0"/>
              </a:defRPr>
            </a:lvl1pPr>
            <a:lvl2pPr marL="742950" indent="-285750" eaLnBrk="0" hangingPunct="0">
              <a:spcBef>
                <a:spcPct val="30000"/>
              </a:spcBef>
              <a:defRPr sz="1200">
                <a:solidFill>
                  <a:schemeClr val="tx1"/>
                </a:solidFill>
                <a:latin typeface="Calibri" pitchFamily="34" charset="0"/>
                <a:cs typeface="Arial" pitchFamily="34" charset="0"/>
              </a:defRPr>
            </a:lvl2pPr>
            <a:lvl3pPr marL="1143000" indent="-228600" eaLnBrk="0" hangingPunct="0">
              <a:spcBef>
                <a:spcPct val="30000"/>
              </a:spcBef>
              <a:defRPr sz="1200">
                <a:solidFill>
                  <a:schemeClr val="tx1"/>
                </a:solidFill>
                <a:latin typeface="Calibri" pitchFamily="34" charset="0"/>
                <a:cs typeface="Arial" pitchFamily="34" charset="0"/>
              </a:defRPr>
            </a:lvl3pPr>
            <a:lvl4pPr marL="1600200" indent="-228600" eaLnBrk="0" hangingPunct="0">
              <a:spcBef>
                <a:spcPct val="30000"/>
              </a:spcBef>
              <a:defRPr sz="1200">
                <a:solidFill>
                  <a:schemeClr val="tx1"/>
                </a:solidFill>
                <a:latin typeface="Calibri" pitchFamily="34" charset="0"/>
                <a:cs typeface="Arial" pitchFamily="34" charset="0"/>
              </a:defRPr>
            </a:lvl4pPr>
            <a:lvl5pPr marL="2057400" indent="-228600" eaLnBrk="0" hangingPunct="0">
              <a:spcBef>
                <a:spcPct val="30000"/>
              </a:spcBef>
              <a:defRPr sz="1200">
                <a:solidFill>
                  <a:schemeClr val="tx1"/>
                </a:solidFill>
                <a:latin typeface="Calibri" pitchFamily="34" charset="0"/>
                <a:cs typeface="Arial" pitchFamily="34" charset="0"/>
              </a:defRPr>
            </a:lvl5pPr>
            <a:lvl6pPr marL="2514600" indent="-228600" eaLnBrk="0" fontAlgn="base" hangingPunct="0">
              <a:spcBef>
                <a:spcPct val="30000"/>
              </a:spcBef>
              <a:spcAft>
                <a:spcPct val="0"/>
              </a:spcAft>
              <a:defRPr sz="1200">
                <a:solidFill>
                  <a:schemeClr val="tx1"/>
                </a:solidFill>
                <a:latin typeface="Calibri" pitchFamily="34" charset="0"/>
                <a:cs typeface="Arial" pitchFamily="34" charset="0"/>
              </a:defRPr>
            </a:lvl6pPr>
            <a:lvl7pPr marL="2971800" indent="-228600" eaLnBrk="0" fontAlgn="base" hangingPunct="0">
              <a:spcBef>
                <a:spcPct val="30000"/>
              </a:spcBef>
              <a:spcAft>
                <a:spcPct val="0"/>
              </a:spcAft>
              <a:defRPr sz="1200">
                <a:solidFill>
                  <a:schemeClr val="tx1"/>
                </a:solidFill>
                <a:latin typeface="Calibri" pitchFamily="34" charset="0"/>
                <a:cs typeface="Arial" pitchFamily="34" charset="0"/>
              </a:defRPr>
            </a:lvl7pPr>
            <a:lvl8pPr marL="3429000" indent="-228600" eaLnBrk="0" fontAlgn="base" hangingPunct="0">
              <a:spcBef>
                <a:spcPct val="30000"/>
              </a:spcBef>
              <a:spcAft>
                <a:spcPct val="0"/>
              </a:spcAft>
              <a:defRPr sz="1200">
                <a:solidFill>
                  <a:schemeClr val="tx1"/>
                </a:solidFill>
                <a:latin typeface="Calibri" pitchFamily="34" charset="0"/>
                <a:cs typeface="Arial" pitchFamily="34" charset="0"/>
              </a:defRPr>
            </a:lvl8pPr>
            <a:lvl9pPr marL="3886200" indent="-228600" eaLnBrk="0" fontAlgn="base" hangingPunct="0">
              <a:spcBef>
                <a:spcPct val="30000"/>
              </a:spcBef>
              <a:spcAft>
                <a:spcPct val="0"/>
              </a:spcAft>
              <a:defRPr sz="1200">
                <a:solidFill>
                  <a:schemeClr val="tx1"/>
                </a:solidFill>
                <a:latin typeface="Calibri" pitchFamily="34" charset="0"/>
                <a:cs typeface="Arial" pitchFamily="34" charset="0"/>
              </a:defRPr>
            </a:lvl9pPr>
          </a:lstStyle>
          <a:p>
            <a:pPr eaLnBrk="1" hangingPunct="1">
              <a:spcBef>
                <a:spcPct val="0"/>
              </a:spcBef>
            </a:pPr>
            <a:fld id="{34A80D98-D046-4ED5-BCF6-7AF8E2D976C5}" type="slidenum">
              <a:rPr lang="he-IL" altLang="he-IL" smtClean="0">
                <a:latin typeface="Arial" pitchFamily="34" charset="0"/>
              </a:rPr>
              <a:pPr eaLnBrk="1" hangingPunct="1">
                <a:spcBef>
                  <a:spcPct val="0"/>
                </a:spcBef>
              </a:pPr>
              <a:t>15</a:t>
            </a:fld>
            <a:endParaRPr lang="he-IL" altLang="he-IL" smtClean="0">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4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he-IL" altLang="he-IL" smtClean="0"/>
          </a:p>
        </p:txBody>
      </p:sp>
      <p:sp>
        <p:nvSpPr>
          <p:cNvPr id="134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cs typeface="Arial" pitchFamily="34" charset="0"/>
              </a:defRPr>
            </a:lvl1pPr>
            <a:lvl2pPr marL="742950" indent="-285750" eaLnBrk="0" hangingPunct="0">
              <a:spcBef>
                <a:spcPct val="30000"/>
              </a:spcBef>
              <a:defRPr sz="1200">
                <a:solidFill>
                  <a:schemeClr val="tx1"/>
                </a:solidFill>
                <a:latin typeface="Calibri" pitchFamily="34" charset="0"/>
                <a:cs typeface="Arial" pitchFamily="34" charset="0"/>
              </a:defRPr>
            </a:lvl2pPr>
            <a:lvl3pPr marL="1143000" indent="-228600" eaLnBrk="0" hangingPunct="0">
              <a:spcBef>
                <a:spcPct val="30000"/>
              </a:spcBef>
              <a:defRPr sz="1200">
                <a:solidFill>
                  <a:schemeClr val="tx1"/>
                </a:solidFill>
                <a:latin typeface="Calibri" pitchFamily="34" charset="0"/>
                <a:cs typeface="Arial" pitchFamily="34" charset="0"/>
              </a:defRPr>
            </a:lvl3pPr>
            <a:lvl4pPr marL="1600200" indent="-228600" eaLnBrk="0" hangingPunct="0">
              <a:spcBef>
                <a:spcPct val="30000"/>
              </a:spcBef>
              <a:defRPr sz="1200">
                <a:solidFill>
                  <a:schemeClr val="tx1"/>
                </a:solidFill>
                <a:latin typeface="Calibri" pitchFamily="34" charset="0"/>
                <a:cs typeface="Arial" pitchFamily="34" charset="0"/>
              </a:defRPr>
            </a:lvl4pPr>
            <a:lvl5pPr marL="2057400" indent="-228600" eaLnBrk="0" hangingPunct="0">
              <a:spcBef>
                <a:spcPct val="30000"/>
              </a:spcBef>
              <a:defRPr sz="1200">
                <a:solidFill>
                  <a:schemeClr val="tx1"/>
                </a:solidFill>
                <a:latin typeface="Calibri" pitchFamily="34" charset="0"/>
                <a:cs typeface="Arial" pitchFamily="34" charset="0"/>
              </a:defRPr>
            </a:lvl5pPr>
            <a:lvl6pPr marL="2514600" indent="-228600" eaLnBrk="0" fontAlgn="base" hangingPunct="0">
              <a:spcBef>
                <a:spcPct val="30000"/>
              </a:spcBef>
              <a:spcAft>
                <a:spcPct val="0"/>
              </a:spcAft>
              <a:defRPr sz="1200">
                <a:solidFill>
                  <a:schemeClr val="tx1"/>
                </a:solidFill>
                <a:latin typeface="Calibri" pitchFamily="34" charset="0"/>
                <a:cs typeface="Arial" pitchFamily="34" charset="0"/>
              </a:defRPr>
            </a:lvl6pPr>
            <a:lvl7pPr marL="2971800" indent="-228600" eaLnBrk="0" fontAlgn="base" hangingPunct="0">
              <a:spcBef>
                <a:spcPct val="30000"/>
              </a:spcBef>
              <a:spcAft>
                <a:spcPct val="0"/>
              </a:spcAft>
              <a:defRPr sz="1200">
                <a:solidFill>
                  <a:schemeClr val="tx1"/>
                </a:solidFill>
                <a:latin typeface="Calibri" pitchFamily="34" charset="0"/>
                <a:cs typeface="Arial" pitchFamily="34" charset="0"/>
              </a:defRPr>
            </a:lvl7pPr>
            <a:lvl8pPr marL="3429000" indent="-228600" eaLnBrk="0" fontAlgn="base" hangingPunct="0">
              <a:spcBef>
                <a:spcPct val="30000"/>
              </a:spcBef>
              <a:spcAft>
                <a:spcPct val="0"/>
              </a:spcAft>
              <a:defRPr sz="1200">
                <a:solidFill>
                  <a:schemeClr val="tx1"/>
                </a:solidFill>
                <a:latin typeface="Calibri" pitchFamily="34" charset="0"/>
                <a:cs typeface="Arial" pitchFamily="34" charset="0"/>
              </a:defRPr>
            </a:lvl8pPr>
            <a:lvl9pPr marL="3886200" indent="-228600" eaLnBrk="0" fontAlgn="base" hangingPunct="0">
              <a:spcBef>
                <a:spcPct val="30000"/>
              </a:spcBef>
              <a:spcAft>
                <a:spcPct val="0"/>
              </a:spcAft>
              <a:defRPr sz="1200">
                <a:solidFill>
                  <a:schemeClr val="tx1"/>
                </a:solidFill>
                <a:latin typeface="Calibri" pitchFamily="34" charset="0"/>
                <a:cs typeface="Arial" pitchFamily="34" charset="0"/>
              </a:defRPr>
            </a:lvl9pPr>
          </a:lstStyle>
          <a:p>
            <a:pPr eaLnBrk="1" hangingPunct="1">
              <a:spcBef>
                <a:spcPct val="0"/>
              </a:spcBef>
            </a:pPr>
            <a:fld id="{9FF0140C-4A4C-4320-AE5E-5C9E8883ACE1}" type="slidenum">
              <a:rPr lang="he-IL" altLang="he-IL" smtClean="0">
                <a:latin typeface="Arial" pitchFamily="34" charset="0"/>
              </a:rPr>
              <a:pPr eaLnBrk="1" hangingPunct="1">
                <a:spcBef>
                  <a:spcPct val="0"/>
                </a:spcBef>
              </a:pPr>
              <a:t>16</a:t>
            </a:fld>
            <a:endParaRPr lang="he-IL" altLang="he-IL" smtClean="0">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p:spPr>
        <p:txBody>
          <a:bodyPr/>
          <a:lstStyle>
            <a:lvl1pPr>
              <a:defRPr sz="2800">
                <a:solidFill>
                  <a:schemeClr val="tx1"/>
                </a:solidFill>
                <a:latin typeface="Times New Roman" pitchFamily="18" charset="0"/>
                <a:cs typeface="Times New Roman" pitchFamily="18" charset="0"/>
              </a:defRPr>
            </a:lvl1pPr>
            <a:lvl2pPr marL="742950" indent="-285750">
              <a:defRPr sz="2800">
                <a:solidFill>
                  <a:schemeClr val="tx1"/>
                </a:solidFill>
                <a:latin typeface="Times New Roman" pitchFamily="18" charset="0"/>
                <a:cs typeface="Times New Roman" pitchFamily="18" charset="0"/>
              </a:defRPr>
            </a:lvl2pPr>
            <a:lvl3pPr marL="1143000" indent="-228600">
              <a:defRPr sz="2800">
                <a:solidFill>
                  <a:schemeClr val="tx1"/>
                </a:solidFill>
                <a:latin typeface="Times New Roman" pitchFamily="18" charset="0"/>
                <a:cs typeface="Times New Roman" pitchFamily="18" charset="0"/>
              </a:defRPr>
            </a:lvl3pPr>
            <a:lvl4pPr marL="1600200" indent="-228600">
              <a:defRPr sz="2800">
                <a:solidFill>
                  <a:schemeClr val="tx1"/>
                </a:solidFill>
                <a:latin typeface="Times New Roman" pitchFamily="18" charset="0"/>
                <a:cs typeface="Times New Roman" pitchFamily="18" charset="0"/>
              </a:defRPr>
            </a:lvl4pPr>
            <a:lvl5pPr marL="2057400" indent="-228600">
              <a:defRPr sz="28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cs typeface="Times New Roman" pitchFamily="18" charset="0"/>
              </a:defRPr>
            </a:lvl9pPr>
          </a:lstStyle>
          <a:p>
            <a:fld id="{0EF83F88-DE05-4E14-A1FF-ABD0EECD9F94}" type="slidenum">
              <a:rPr lang="he-IL" sz="1200" smtClean="0"/>
              <a:pPr/>
              <a:t>26</a:t>
            </a:fld>
            <a:endParaRPr lang="en-US" sz="1200" smtClean="0"/>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p:spPr>
        <p:txBody>
          <a:bodyPr/>
          <a:lstStyle/>
          <a:p>
            <a:endParaRPr lang="en-US" b="1"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dirty="0"/>
          </a:p>
        </p:txBody>
      </p:sp>
      <p:sp>
        <p:nvSpPr>
          <p:cNvPr id="4" name="Slide Number Placeholder 3"/>
          <p:cNvSpPr>
            <a:spLocks noGrp="1"/>
          </p:cNvSpPr>
          <p:nvPr>
            <p:ph type="sldNum" sz="quarter" idx="10"/>
          </p:nvPr>
        </p:nvSpPr>
        <p:spPr/>
        <p:txBody>
          <a:bodyPr/>
          <a:lstStyle/>
          <a:p>
            <a:fld id="{6D2F6335-8CFE-4DC1-A5D8-5C55E466786C}" type="slidenum">
              <a:rPr lang="he-IL" smtClean="0"/>
              <a:t>28</a:t>
            </a:fld>
            <a:endParaRPr lang="he-IL"/>
          </a:p>
        </p:txBody>
      </p:sp>
    </p:spTree>
    <p:extLst>
      <p:ext uri="{BB962C8B-B14F-4D97-AF65-F5344CB8AC3E}">
        <p14:creationId xmlns:p14="http://schemas.microsoft.com/office/powerpoint/2010/main" val="4615335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he-IL"/>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he-IL"/>
          </a:p>
        </p:txBody>
      </p:sp>
      <p:sp>
        <p:nvSpPr>
          <p:cNvPr id="4" name="Date Placeholder 3"/>
          <p:cNvSpPr>
            <a:spLocks noGrp="1"/>
          </p:cNvSpPr>
          <p:nvPr>
            <p:ph type="dt" sz="half" idx="10"/>
          </p:nvPr>
        </p:nvSpPr>
        <p:spPr/>
        <p:txBody>
          <a:bodyPr/>
          <a:lstStyle/>
          <a:p>
            <a:fld id="{5A890A59-EF10-427F-AD57-4B185F3B2065}" type="datetimeFigureOut">
              <a:rPr lang="he-IL" smtClean="0"/>
              <a:t>י"ב/שבט/תשע"ו</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786B4781-88C5-4997-91D5-D129053030B2}" type="slidenum">
              <a:rPr lang="he-IL" smtClean="0"/>
              <a:t>‹#›</a:t>
            </a:fld>
            <a:endParaRPr lang="he-IL"/>
          </a:p>
        </p:txBody>
      </p:sp>
    </p:spTree>
    <p:extLst>
      <p:ext uri="{BB962C8B-B14F-4D97-AF65-F5344CB8AC3E}">
        <p14:creationId xmlns:p14="http://schemas.microsoft.com/office/powerpoint/2010/main" val="22665261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10"/>
          </p:nvPr>
        </p:nvSpPr>
        <p:spPr/>
        <p:txBody>
          <a:bodyPr/>
          <a:lstStyle/>
          <a:p>
            <a:fld id="{5A890A59-EF10-427F-AD57-4B185F3B2065}" type="datetimeFigureOut">
              <a:rPr lang="he-IL" smtClean="0"/>
              <a:t>י"ב/שבט/תשע"ו</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786B4781-88C5-4997-91D5-D129053030B2}" type="slidenum">
              <a:rPr lang="he-IL" smtClean="0"/>
              <a:t>‹#›</a:t>
            </a:fld>
            <a:endParaRPr lang="he-IL"/>
          </a:p>
        </p:txBody>
      </p:sp>
    </p:spTree>
    <p:extLst>
      <p:ext uri="{BB962C8B-B14F-4D97-AF65-F5344CB8AC3E}">
        <p14:creationId xmlns:p14="http://schemas.microsoft.com/office/powerpoint/2010/main" val="27030802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he-IL"/>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10"/>
          </p:nvPr>
        </p:nvSpPr>
        <p:spPr/>
        <p:txBody>
          <a:bodyPr/>
          <a:lstStyle/>
          <a:p>
            <a:fld id="{5A890A59-EF10-427F-AD57-4B185F3B2065}" type="datetimeFigureOut">
              <a:rPr lang="he-IL" smtClean="0"/>
              <a:t>י"ב/שבט/תשע"ו</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786B4781-88C5-4997-91D5-D129053030B2}" type="slidenum">
              <a:rPr lang="he-IL" smtClean="0"/>
              <a:t>‹#›</a:t>
            </a:fld>
            <a:endParaRPr lang="he-IL"/>
          </a:p>
        </p:txBody>
      </p:sp>
    </p:spTree>
    <p:extLst>
      <p:ext uri="{BB962C8B-B14F-4D97-AF65-F5344CB8AC3E}">
        <p14:creationId xmlns:p14="http://schemas.microsoft.com/office/powerpoint/2010/main" val="18121693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he-IL"/>
          </a:p>
        </p:txBody>
      </p:sp>
      <p:sp>
        <p:nvSpPr>
          <p:cNvPr id="3" name="Text Placeholder 2"/>
          <p:cNvSpPr>
            <a:spLocks noGrp="1"/>
          </p:cNvSpPr>
          <p:nvPr>
            <p:ph type="body" sz="half" idx="1"/>
          </p:nvPr>
        </p:nvSpPr>
        <p:spPr>
          <a:xfrm>
            <a:off x="685800" y="1981200"/>
            <a:ext cx="77724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Content Placeholder 3"/>
          <p:cNvSpPr>
            <a:spLocks noGrp="1"/>
          </p:cNvSpPr>
          <p:nvPr>
            <p:ph sz="half" idx="2"/>
          </p:nvPr>
        </p:nvSpPr>
        <p:spPr>
          <a:xfrm>
            <a:off x="685800" y="4114800"/>
            <a:ext cx="77724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he-IL"/>
              <a:t>כל הזכויות שמורות ©</a:t>
            </a:r>
          </a:p>
        </p:txBody>
      </p:sp>
      <p:sp>
        <p:nvSpPr>
          <p:cNvPr id="7" name="Rectangle 6"/>
          <p:cNvSpPr>
            <a:spLocks noGrp="1" noChangeArrowheads="1"/>
          </p:cNvSpPr>
          <p:nvPr>
            <p:ph type="sldNum" sz="quarter" idx="12"/>
          </p:nvPr>
        </p:nvSpPr>
        <p:spPr>
          <a:ln/>
        </p:spPr>
        <p:txBody>
          <a:bodyPr/>
          <a:lstStyle>
            <a:lvl1pPr>
              <a:defRPr/>
            </a:lvl1pPr>
          </a:lstStyle>
          <a:p>
            <a:pPr>
              <a:defRPr/>
            </a:pPr>
            <a:fld id="{56BD739B-4740-4FB6-BD4D-FA93E1D269C5}" type="slidenum">
              <a:rPr lang="he-IL"/>
              <a:pPr>
                <a:defRPr/>
              </a:pPr>
              <a:t>‹#›</a:t>
            </a:fld>
            <a:endParaRPr lang="en-US"/>
          </a:p>
        </p:txBody>
      </p:sp>
    </p:spTree>
    <p:extLst>
      <p:ext uri="{BB962C8B-B14F-4D97-AF65-F5344CB8AC3E}">
        <p14:creationId xmlns:p14="http://schemas.microsoft.com/office/powerpoint/2010/main" val="42395158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he-IL"/>
          </a:p>
        </p:txBody>
      </p:sp>
      <p:sp>
        <p:nvSpPr>
          <p:cNvPr id="3" name="ClipArt Placeholder 2"/>
          <p:cNvSpPr>
            <a:spLocks noGrp="1"/>
          </p:cNvSpPr>
          <p:nvPr>
            <p:ph type="clipArt" sz="half" idx="1"/>
          </p:nvPr>
        </p:nvSpPr>
        <p:spPr>
          <a:xfrm>
            <a:off x="685800" y="1981200"/>
            <a:ext cx="3810000" cy="4114800"/>
          </a:xfrm>
        </p:spPr>
        <p:txBody>
          <a:bodyPr/>
          <a:lstStyle/>
          <a:p>
            <a:pPr lvl="0"/>
            <a:endParaRPr lang="he-IL" noProof="0" smtClean="0"/>
          </a:p>
        </p:txBody>
      </p:sp>
      <p:sp>
        <p:nvSpPr>
          <p:cNvPr id="4" name="Text Placeholder 3"/>
          <p:cNvSpPr>
            <a:spLocks noGrp="1"/>
          </p:cNvSpPr>
          <p:nvPr>
            <p:ph type="body"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he-IL"/>
              <a:t>כל הזכויות שמורות ©</a:t>
            </a:r>
          </a:p>
        </p:txBody>
      </p:sp>
      <p:sp>
        <p:nvSpPr>
          <p:cNvPr id="7" name="Rectangle 6"/>
          <p:cNvSpPr>
            <a:spLocks noGrp="1" noChangeArrowheads="1"/>
          </p:cNvSpPr>
          <p:nvPr>
            <p:ph type="sldNum" sz="quarter" idx="12"/>
          </p:nvPr>
        </p:nvSpPr>
        <p:spPr>
          <a:ln/>
        </p:spPr>
        <p:txBody>
          <a:bodyPr/>
          <a:lstStyle>
            <a:lvl1pPr>
              <a:defRPr/>
            </a:lvl1pPr>
          </a:lstStyle>
          <a:p>
            <a:pPr>
              <a:defRPr/>
            </a:pPr>
            <a:fld id="{E51E7640-C0BB-4838-97C8-3DC35AA2FF72}" type="slidenum">
              <a:rPr lang="he-IL"/>
              <a:pPr>
                <a:defRPr/>
              </a:pPr>
              <a:t>‹#›</a:t>
            </a:fld>
            <a:endParaRPr lang="en-US"/>
          </a:p>
        </p:txBody>
      </p:sp>
    </p:spTree>
    <p:extLst>
      <p:ext uri="{BB962C8B-B14F-4D97-AF65-F5344CB8AC3E}">
        <p14:creationId xmlns:p14="http://schemas.microsoft.com/office/powerpoint/2010/main" val="10487775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he-IL"/>
          </a:p>
        </p:txBody>
      </p:sp>
      <p:sp>
        <p:nvSpPr>
          <p:cNvPr id="3" name="Content Placeholder 2"/>
          <p:cNvSpPr>
            <a:spLocks noGrp="1"/>
          </p:cNvSpPr>
          <p:nvPr>
            <p:ph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Text Placeholder 3"/>
          <p:cNvSpPr>
            <a:spLocks noGrp="1"/>
          </p:cNvSpPr>
          <p:nvPr>
            <p:ph type="body"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he-IL"/>
              <a:t>כל הזכויות שמורות ©</a:t>
            </a:r>
          </a:p>
        </p:txBody>
      </p:sp>
      <p:sp>
        <p:nvSpPr>
          <p:cNvPr id="7" name="Rectangle 6"/>
          <p:cNvSpPr>
            <a:spLocks noGrp="1" noChangeArrowheads="1"/>
          </p:cNvSpPr>
          <p:nvPr>
            <p:ph type="sldNum" sz="quarter" idx="12"/>
          </p:nvPr>
        </p:nvSpPr>
        <p:spPr>
          <a:ln/>
        </p:spPr>
        <p:txBody>
          <a:bodyPr/>
          <a:lstStyle>
            <a:lvl1pPr>
              <a:defRPr/>
            </a:lvl1pPr>
          </a:lstStyle>
          <a:p>
            <a:pPr>
              <a:defRPr/>
            </a:pPr>
            <a:fld id="{C49BB64C-FBE9-4AB9-B69C-A8A79A106C9C}" type="slidenum">
              <a:rPr lang="he-IL"/>
              <a:pPr>
                <a:defRPr/>
              </a:pPr>
              <a:t>‹#›</a:t>
            </a:fld>
            <a:endParaRPr lang="en-US"/>
          </a:p>
        </p:txBody>
      </p:sp>
    </p:spTree>
    <p:extLst>
      <p:ext uri="{BB962C8B-B14F-4D97-AF65-F5344CB8AC3E}">
        <p14:creationId xmlns:p14="http://schemas.microsoft.com/office/powerpoint/2010/main" val="4118264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10"/>
          </p:nvPr>
        </p:nvSpPr>
        <p:spPr/>
        <p:txBody>
          <a:bodyPr/>
          <a:lstStyle/>
          <a:p>
            <a:fld id="{5A890A59-EF10-427F-AD57-4B185F3B2065}" type="datetimeFigureOut">
              <a:rPr lang="he-IL" smtClean="0"/>
              <a:t>י"ב/שבט/תשע"ו</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786B4781-88C5-4997-91D5-D129053030B2}" type="slidenum">
              <a:rPr lang="he-IL" smtClean="0"/>
              <a:t>‹#›</a:t>
            </a:fld>
            <a:endParaRPr lang="he-IL"/>
          </a:p>
        </p:txBody>
      </p:sp>
    </p:spTree>
    <p:extLst>
      <p:ext uri="{BB962C8B-B14F-4D97-AF65-F5344CB8AC3E}">
        <p14:creationId xmlns:p14="http://schemas.microsoft.com/office/powerpoint/2010/main" val="2581238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he-IL"/>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A890A59-EF10-427F-AD57-4B185F3B2065}" type="datetimeFigureOut">
              <a:rPr lang="he-IL" smtClean="0"/>
              <a:t>י"ב/שבט/תשע"ו</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786B4781-88C5-4997-91D5-D129053030B2}" type="slidenum">
              <a:rPr lang="he-IL" smtClean="0"/>
              <a:t>‹#›</a:t>
            </a:fld>
            <a:endParaRPr lang="he-IL"/>
          </a:p>
        </p:txBody>
      </p:sp>
    </p:spTree>
    <p:extLst>
      <p:ext uri="{BB962C8B-B14F-4D97-AF65-F5344CB8AC3E}">
        <p14:creationId xmlns:p14="http://schemas.microsoft.com/office/powerpoint/2010/main" val="791325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5" name="Date Placeholder 4"/>
          <p:cNvSpPr>
            <a:spLocks noGrp="1"/>
          </p:cNvSpPr>
          <p:nvPr>
            <p:ph type="dt" sz="half" idx="10"/>
          </p:nvPr>
        </p:nvSpPr>
        <p:spPr/>
        <p:txBody>
          <a:bodyPr/>
          <a:lstStyle/>
          <a:p>
            <a:fld id="{5A890A59-EF10-427F-AD57-4B185F3B2065}" type="datetimeFigureOut">
              <a:rPr lang="he-IL" smtClean="0"/>
              <a:t>י"ב/שבט/תשע"ו</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786B4781-88C5-4997-91D5-D129053030B2}" type="slidenum">
              <a:rPr lang="he-IL" smtClean="0"/>
              <a:t>‹#›</a:t>
            </a:fld>
            <a:endParaRPr lang="he-IL"/>
          </a:p>
        </p:txBody>
      </p:sp>
    </p:spTree>
    <p:extLst>
      <p:ext uri="{BB962C8B-B14F-4D97-AF65-F5344CB8AC3E}">
        <p14:creationId xmlns:p14="http://schemas.microsoft.com/office/powerpoint/2010/main" val="16412600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he-IL"/>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7" name="Date Placeholder 6"/>
          <p:cNvSpPr>
            <a:spLocks noGrp="1"/>
          </p:cNvSpPr>
          <p:nvPr>
            <p:ph type="dt" sz="half" idx="10"/>
          </p:nvPr>
        </p:nvSpPr>
        <p:spPr/>
        <p:txBody>
          <a:bodyPr/>
          <a:lstStyle/>
          <a:p>
            <a:fld id="{5A890A59-EF10-427F-AD57-4B185F3B2065}" type="datetimeFigureOut">
              <a:rPr lang="he-IL" smtClean="0"/>
              <a:t>י"ב/שבט/תשע"ו</a:t>
            </a:fld>
            <a:endParaRPr lang="he-IL"/>
          </a:p>
        </p:txBody>
      </p:sp>
      <p:sp>
        <p:nvSpPr>
          <p:cNvPr id="8" name="Footer Placeholder 7"/>
          <p:cNvSpPr>
            <a:spLocks noGrp="1"/>
          </p:cNvSpPr>
          <p:nvPr>
            <p:ph type="ftr" sz="quarter" idx="11"/>
          </p:nvPr>
        </p:nvSpPr>
        <p:spPr/>
        <p:txBody>
          <a:bodyPr/>
          <a:lstStyle/>
          <a:p>
            <a:endParaRPr lang="he-IL"/>
          </a:p>
        </p:txBody>
      </p:sp>
      <p:sp>
        <p:nvSpPr>
          <p:cNvPr id="9" name="Slide Number Placeholder 8"/>
          <p:cNvSpPr>
            <a:spLocks noGrp="1"/>
          </p:cNvSpPr>
          <p:nvPr>
            <p:ph type="sldNum" sz="quarter" idx="12"/>
          </p:nvPr>
        </p:nvSpPr>
        <p:spPr/>
        <p:txBody>
          <a:bodyPr/>
          <a:lstStyle/>
          <a:p>
            <a:fld id="{786B4781-88C5-4997-91D5-D129053030B2}" type="slidenum">
              <a:rPr lang="he-IL" smtClean="0"/>
              <a:t>‹#›</a:t>
            </a:fld>
            <a:endParaRPr lang="he-IL"/>
          </a:p>
        </p:txBody>
      </p:sp>
    </p:spTree>
    <p:extLst>
      <p:ext uri="{BB962C8B-B14F-4D97-AF65-F5344CB8AC3E}">
        <p14:creationId xmlns:p14="http://schemas.microsoft.com/office/powerpoint/2010/main" val="620816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Date Placeholder 2"/>
          <p:cNvSpPr>
            <a:spLocks noGrp="1"/>
          </p:cNvSpPr>
          <p:nvPr>
            <p:ph type="dt" sz="half" idx="10"/>
          </p:nvPr>
        </p:nvSpPr>
        <p:spPr/>
        <p:txBody>
          <a:bodyPr/>
          <a:lstStyle/>
          <a:p>
            <a:fld id="{5A890A59-EF10-427F-AD57-4B185F3B2065}" type="datetimeFigureOut">
              <a:rPr lang="he-IL" smtClean="0"/>
              <a:t>י"ב/שבט/תשע"ו</a:t>
            </a:fld>
            <a:endParaRPr lang="he-IL"/>
          </a:p>
        </p:txBody>
      </p:sp>
      <p:sp>
        <p:nvSpPr>
          <p:cNvPr id="4" name="Footer Placeholder 3"/>
          <p:cNvSpPr>
            <a:spLocks noGrp="1"/>
          </p:cNvSpPr>
          <p:nvPr>
            <p:ph type="ftr" sz="quarter" idx="11"/>
          </p:nvPr>
        </p:nvSpPr>
        <p:spPr/>
        <p:txBody>
          <a:bodyPr/>
          <a:lstStyle/>
          <a:p>
            <a:endParaRPr lang="he-IL"/>
          </a:p>
        </p:txBody>
      </p:sp>
      <p:sp>
        <p:nvSpPr>
          <p:cNvPr id="5" name="Slide Number Placeholder 4"/>
          <p:cNvSpPr>
            <a:spLocks noGrp="1"/>
          </p:cNvSpPr>
          <p:nvPr>
            <p:ph type="sldNum" sz="quarter" idx="12"/>
          </p:nvPr>
        </p:nvSpPr>
        <p:spPr/>
        <p:txBody>
          <a:bodyPr/>
          <a:lstStyle/>
          <a:p>
            <a:fld id="{786B4781-88C5-4997-91D5-D129053030B2}" type="slidenum">
              <a:rPr lang="he-IL" smtClean="0"/>
              <a:t>‹#›</a:t>
            </a:fld>
            <a:endParaRPr lang="he-IL"/>
          </a:p>
        </p:txBody>
      </p:sp>
    </p:spTree>
    <p:extLst>
      <p:ext uri="{BB962C8B-B14F-4D97-AF65-F5344CB8AC3E}">
        <p14:creationId xmlns:p14="http://schemas.microsoft.com/office/powerpoint/2010/main" val="13180729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890A59-EF10-427F-AD57-4B185F3B2065}" type="datetimeFigureOut">
              <a:rPr lang="he-IL" smtClean="0"/>
              <a:t>י"ב/שבט/תשע"ו</a:t>
            </a:fld>
            <a:endParaRPr lang="he-IL"/>
          </a:p>
        </p:txBody>
      </p:sp>
      <p:sp>
        <p:nvSpPr>
          <p:cNvPr id="3" name="Footer Placeholder 2"/>
          <p:cNvSpPr>
            <a:spLocks noGrp="1"/>
          </p:cNvSpPr>
          <p:nvPr>
            <p:ph type="ftr" sz="quarter" idx="11"/>
          </p:nvPr>
        </p:nvSpPr>
        <p:spPr/>
        <p:txBody>
          <a:bodyPr/>
          <a:lstStyle/>
          <a:p>
            <a:endParaRPr lang="he-IL"/>
          </a:p>
        </p:txBody>
      </p:sp>
      <p:sp>
        <p:nvSpPr>
          <p:cNvPr id="4" name="Slide Number Placeholder 3"/>
          <p:cNvSpPr>
            <a:spLocks noGrp="1"/>
          </p:cNvSpPr>
          <p:nvPr>
            <p:ph type="sldNum" sz="quarter" idx="12"/>
          </p:nvPr>
        </p:nvSpPr>
        <p:spPr/>
        <p:txBody>
          <a:bodyPr/>
          <a:lstStyle/>
          <a:p>
            <a:fld id="{786B4781-88C5-4997-91D5-D129053030B2}" type="slidenum">
              <a:rPr lang="he-IL" smtClean="0"/>
              <a:t>‹#›</a:t>
            </a:fld>
            <a:endParaRPr lang="he-IL"/>
          </a:p>
        </p:txBody>
      </p:sp>
    </p:spTree>
    <p:extLst>
      <p:ext uri="{BB962C8B-B14F-4D97-AF65-F5344CB8AC3E}">
        <p14:creationId xmlns:p14="http://schemas.microsoft.com/office/powerpoint/2010/main" val="1082363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he-IL"/>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890A59-EF10-427F-AD57-4B185F3B2065}" type="datetimeFigureOut">
              <a:rPr lang="he-IL" smtClean="0"/>
              <a:t>י"ב/שבט/תשע"ו</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786B4781-88C5-4997-91D5-D129053030B2}" type="slidenum">
              <a:rPr lang="he-IL" smtClean="0"/>
              <a:t>‹#›</a:t>
            </a:fld>
            <a:endParaRPr lang="he-IL"/>
          </a:p>
        </p:txBody>
      </p:sp>
    </p:spTree>
    <p:extLst>
      <p:ext uri="{BB962C8B-B14F-4D97-AF65-F5344CB8AC3E}">
        <p14:creationId xmlns:p14="http://schemas.microsoft.com/office/powerpoint/2010/main" val="39620142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he-IL"/>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890A59-EF10-427F-AD57-4B185F3B2065}" type="datetimeFigureOut">
              <a:rPr lang="he-IL" smtClean="0"/>
              <a:t>י"ב/שבט/תשע"ו</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786B4781-88C5-4997-91D5-D129053030B2}" type="slidenum">
              <a:rPr lang="he-IL" smtClean="0"/>
              <a:t>‹#›</a:t>
            </a:fld>
            <a:endParaRPr lang="he-IL"/>
          </a:p>
        </p:txBody>
      </p:sp>
    </p:spTree>
    <p:extLst>
      <p:ext uri="{BB962C8B-B14F-4D97-AF65-F5344CB8AC3E}">
        <p14:creationId xmlns:p14="http://schemas.microsoft.com/office/powerpoint/2010/main" val="3193781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he-IL"/>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5A890A59-EF10-427F-AD57-4B185F3B2065}" type="datetimeFigureOut">
              <a:rPr lang="he-IL" smtClean="0"/>
              <a:t>י"ב/שבט/תשע"ו</a:t>
            </a:fld>
            <a:endParaRPr lang="he-IL"/>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786B4781-88C5-4997-91D5-D129053030B2}" type="slidenum">
              <a:rPr lang="he-IL" smtClean="0"/>
              <a:t>‹#›</a:t>
            </a:fld>
            <a:endParaRPr lang="he-IL"/>
          </a:p>
        </p:txBody>
      </p:sp>
    </p:spTree>
    <p:extLst>
      <p:ext uri="{BB962C8B-B14F-4D97-AF65-F5344CB8AC3E}">
        <p14:creationId xmlns:p14="http://schemas.microsoft.com/office/powerpoint/2010/main" val="20070410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3.xml"/><Relationship Id="rId1" Type="http://schemas.openxmlformats.org/officeDocument/2006/relationships/vmlDrawing" Target="../drawings/vmlDrawing1.vml"/><Relationship Id="rId5" Type="http://schemas.openxmlformats.org/officeDocument/2006/relationships/image" Target="../media/image2.wmf"/><Relationship Id="rId4" Type="http://schemas.openxmlformats.org/officeDocument/2006/relationships/oleObject" Target="../embeddings/oleObject1.bin"/></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5.xml"/><Relationship Id="rId1" Type="http://schemas.openxmlformats.org/officeDocument/2006/relationships/vmlDrawing" Target="../drawings/vmlDrawing2.vml"/><Relationship Id="rId5" Type="http://schemas.openxmlformats.org/officeDocument/2006/relationships/image" Target="../media/image2.wmf"/><Relationship Id="rId4" Type="http://schemas.openxmlformats.org/officeDocument/2006/relationships/oleObject" Target="../embeddings/oleObject2.bin"/></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3" Type="http://schemas.openxmlformats.org/officeDocument/2006/relationships/hyperlink" Target="http://www.mako.co.il/news-channel2/Friday-Newscast/Article-6d72034b1a2c031004.htm"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hyperlink" Target="http://www.ynet.co.il/articles/0,7340,L-4528461,00.html" TargetMode="External"/><Relationship Id="rId4" Type="http://schemas.openxmlformats.org/officeDocument/2006/relationships/hyperlink" Target="http://www.mako.co.il/tv-ilana_dayan/2013-0141968108c5b310/Article-9c86f9704716b31006.htm" TargetMode="External"/></Relationships>
</file>

<file path=ppt/slides/_rels/slide2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he-IL" b="1" dirty="0" smtClean="0">
                <a:solidFill>
                  <a:srgbClr val="0070C0"/>
                </a:solidFill>
              </a:rPr>
              <a:t>התמודדות עם דילמה אתית</a:t>
            </a:r>
            <a:endParaRPr lang="he-IL" b="1" dirty="0">
              <a:solidFill>
                <a:srgbClr val="0070C0"/>
              </a:solidFill>
            </a:endParaRPr>
          </a:p>
        </p:txBody>
      </p:sp>
      <p:sp>
        <p:nvSpPr>
          <p:cNvPr id="3" name="Subtitle 2"/>
          <p:cNvSpPr>
            <a:spLocks noGrp="1"/>
          </p:cNvSpPr>
          <p:nvPr>
            <p:ph type="subTitle" idx="1"/>
          </p:nvPr>
        </p:nvSpPr>
        <p:spPr/>
        <p:txBody>
          <a:bodyPr/>
          <a:lstStyle/>
          <a:p>
            <a:endParaRPr lang="he-IL" dirty="0"/>
          </a:p>
        </p:txBody>
      </p:sp>
    </p:spTree>
    <p:extLst>
      <p:ext uri="{BB962C8B-B14F-4D97-AF65-F5344CB8AC3E}">
        <p14:creationId xmlns:p14="http://schemas.microsoft.com/office/powerpoint/2010/main" val="28820582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מצגת זו הוכנה ע"י ד"ר עפרה גולן, עו"ד (C)</a:t>
            </a:r>
          </a:p>
        </p:txBody>
      </p:sp>
      <p:sp>
        <p:nvSpPr>
          <p:cNvPr id="25602" name="Rectangle 2"/>
          <p:cNvSpPr>
            <a:spLocks noGrp="1" noChangeArrowheads="1"/>
          </p:cNvSpPr>
          <p:nvPr>
            <p:ph type="title"/>
          </p:nvPr>
        </p:nvSpPr>
        <p:spPr/>
        <p:txBody>
          <a:bodyPr/>
          <a:lstStyle/>
          <a:p>
            <a:endParaRPr lang="he-IL"/>
          </a:p>
        </p:txBody>
      </p:sp>
      <p:sp>
        <p:nvSpPr>
          <p:cNvPr id="25603" name="Rectangle 3"/>
          <p:cNvSpPr>
            <a:spLocks noGrp="1" noChangeArrowheads="1"/>
          </p:cNvSpPr>
          <p:nvPr>
            <p:ph type="body" idx="1"/>
          </p:nvPr>
        </p:nvSpPr>
        <p:spPr/>
        <p:txBody>
          <a:bodyPr/>
          <a:lstStyle/>
          <a:p>
            <a:pPr>
              <a:lnSpc>
                <a:spcPct val="90000"/>
              </a:lnSpc>
            </a:pPr>
            <a:r>
              <a:rPr lang="he-IL" sz="2400">
                <a:solidFill>
                  <a:srgbClr val="FF0000"/>
                </a:solidFill>
              </a:rPr>
              <a:t>גורמים נסיבתיים:</a:t>
            </a:r>
          </a:p>
          <a:p>
            <a:pPr>
              <a:lnSpc>
                <a:spcPct val="90000"/>
              </a:lnSpc>
            </a:pPr>
            <a:r>
              <a:rPr lang="he-IL" sz="2400"/>
              <a:t>סיבות משפחתיות שיכולות להשפיע על ההחלטות הטיפוליות</a:t>
            </a:r>
          </a:p>
          <a:p>
            <a:pPr>
              <a:lnSpc>
                <a:spcPct val="90000"/>
              </a:lnSpc>
            </a:pPr>
            <a:r>
              <a:rPr lang="he-IL" sz="2400"/>
              <a:t>סיבות דתיות או תרבותיות</a:t>
            </a:r>
          </a:p>
          <a:p>
            <a:pPr>
              <a:lnSpc>
                <a:spcPct val="90000"/>
              </a:lnSpc>
            </a:pPr>
            <a:r>
              <a:rPr lang="he-IL" sz="2400"/>
              <a:t>גורמים הקשורים במטפל שיכולים להשפיע על ההחלטות, כולל שיפוט לגבי איכות החיים</a:t>
            </a:r>
          </a:p>
          <a:p>
            <a:pPr>
              <a:lnSpc>
                <a:spcPct val="90000"/>
              </a:lnSpc>
            </a:pPr>
            <a:r>
              <a:rPr lang="he-IL" sz="2400"/>
              <a:t>האם מעורב במקרה ענין מחקרי או הוראתי?</a:t>
            </a:r>
          </a:p>
          <a:p>
            <a:pPr>
              <a:lnSpc>
                <a:spcPct val="90000"/>
              </a:lnSpc>
            </a:pPr>
            <a:r>
              <a:rPr lang="he-IL" sz="2400"/>
              <a:t>ההשלכות המשפטיות של ההחלטה</a:t>
            </a:r>
          </a:p>
          <a:p>
            <a:pPr>
              <a:lnSpc>
                <a:spcPct val="90000"/>
              </a:lnSpc>
            </a:pPr>
            <a:r>
              <a:rPr lang="he-IL" sz="2400"/>
              <a:t>מגבלות של סודיות</a:t>
            </a:r>
          </a:p>
          <a:p>
            <a:pPr>
              <a:lnSpc>
                <a:spcPct val="90000"/>
              </a:lnSpc>
            </a:pPr>
            <a:r>
              <a:rPr lang="he-IL" sz="2400"/>
              <a:t>גורמים ארגוניים, כולל כלכליים או שיקולים של קדימויות</a:t>
            </a:r>
          </a:p>
          <a:p>
            <a:pPr>
              <a:lnSpc>
                <a:spcPct val="90000"/>
              </a:lnSpc>
            </a:pPr>
            <a:r>
              <a:rPr lang="he-IL" sz="2400"/>
              <a:t>האם קיים ניגוד אינטרסים מצד המטפלים או המוסד?</a:t>
            </a:r>
          </a:p>
          <a:p>
            <a:pPr>
              <a:lnSpc>
                <a:spcPct val="90000"/>
              </a:lnSpc>
            </a:pPr>
            <a:endParaRPr lang="en-US" sz="2400"/>
          </a:p>
        </p:txBody>
      </p:sp>
    </p:spTree>
    <p:extLst>
      <p:ext uri="{BB962C8B-B14F-4D97-AF65-F5344CB8AC3E}">
        <p14:creationId xmlns:p14="http://schemas.microsoft.com/office/powerpoint/2010/main" val="12856000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0" name="Rectangle 4"/>
          <p:cNvSpPr>
            <a:spLocks noGrp="1" noChangeArrowheads="1"/>
          </p:cNvSpPr>
          <p:nvPr>
            <p:ph type="body" sz="half" idx="2"/>
          </p:nvPr>
        </p:nvSpPr>
        <p:spPr/>
        <p:txBody>
          <a:bodyPr>
            <a:normAutofit fontScale="92500" lnSpcReduction="10000"/>
          </a:bodyPr>
          <a:lstStyle/>
          <a:p>
            <a:r>
              <a:rPr lang="he-IL" sz="2800" smtClean="0"/>
              <a:t>מידת הוודאות של הנתונים;</a:t>
            </a:r>
          </a:p>
          <a:p>
            <a:r>
              <a:rPr lang="he-IL" sz="2800" smtClean="0"/>
              <a:t>עובדות במחלוקת;</a:t>
            </a:r>
          </a:p>
          <a:p>
            <a:r>
              <a:rPr lang="he-IL" sz="2800" smtClean="0"/>
              <a:t> המשאבים הנתונים;</a:t>
            </a:r>
          </a:p>
          <a:p>
            <a:r>
              <a:rPr lang="he-IL" sz="2800" smtClean="0"/>
              <a:t>רצון הזולת;</a:t>
            </a:r>
          </a:p>
          <a:p>
            <a:r>
              <a:rPr lang="he-IL" sz="2800" smtClean="0"/>
              <a:t>החוק;</a:t>
            </a:r>
          </a:p>
          <a:p>
            <a:r>
              <a:rPr lang="he-IL" sz="2800" smtClean="0"/>
              <a:t>נהלים;</a:t>
            </a:r>
          </a:p>
          <a:p>
            <a:r>
              <a:rPr lang="he-IL" sz="2800" smtClean="0"/>
              <a:t>יעילות הפעולה;</a:t>
            </a:r>
          </a:p>
          <a:p>
            <a:r>
              <a:rPr lang="he-IL" sz="2800" smtClean="0"/>
              <a:t>הסיכון;</a:t>
            </a:r>
          </a:p>
          <a:p>
            <a:endParaRPr lang="he-IL" sz="2800" smtClean="0"/>
          </a:p>
        </p:txBody>
      </p:sp>
      <p:sp>
        <p:nvSpPr>
          <p:cNvPr id="32771" name="Rectangle 5"/>
          <p:cNvSpPr>
            <a:spLocks noGrp="1" noChangeArrowheads="1"/>
          </p:cNvSpPr>
          <p:nvPr>
            <p:ph type="title"/>
          </p:nvPr>
        </p:nvSpPr>
        <p:spPr>
          <a:solidFill>
            <a:schemeClr val="accent2">
              <a:lumMod val="20000"/>
              <a:lumOff val="80000"/>
            </a:schemeClr>
          </a:solidFill>
        </p:spPr>
        <p:txBody>
          <a:bodyPr/>
          <a:lstStyle/>
          <a:p>
            <a:pPr>
              <a:defRPr/>
            </a:pPr>
            <a:r>
              <a:rPr lang="he-IL" dirty="0" smtClean="0"/>
              <a:t>שיקולים שיש להביא בחשבון</a:t>
            </a:r>
          </a:p>
        </p:txBody>
      </p:sp>
      <p:graphicFrame>
        <p:nvGraphicFramePr>
          <p:cNvPr id="59396" name="Object 6"/>
          <p:cNvGraphicFramePr>
            <a:graphicFrameLocks noGrp="1" noChangeAspect="1"/>
          </p:cNvGraphicFramePr>
          <p:nvPr>
            <p:ph type="clipArt" sz="half" idx="1"/>
          </p:nvPr>
        </p:nvGraphicFramePr>
        <p:xfrm>
          <a:off x="685800" y="3149600"/>
          <a:ext cx="3810000" cy="1778000"/>
        </p:xfrm>
        <a:graphic>
          <a:graphicData uri="http://schemas.openxmlformats.org/presentationml/2006/ole">
            <mc:AlternateContent xmlns:mc="http://schemas.openxmlformats.org/markup-compatibility/2006">
              <mc:Choice xmlns:v="urn:schemas-microsoft-com:vml" Requires="v">
                <p:oleObj spid="_x0000_s1076" name="Clip" r:id="rId4" imgW="4832350" imgH="2254250" progId="MS_ClipArt_Gallery.2">
                  <p:embed/>
                </p:oleObj>
              </mc:Choice>
              <mc:Fallback>
                <p:oleObj name="Clip" r:id="rId4" imgW="4832350" imgH="2254250" progId="MS_ClipArt_Gallery.2">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 y="3149600"/>
                        <a:ext cx="3810000" cy="177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144265247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100">
                                            <p:txEl>
                                              <p:pRg st="0" end="0"/>
                                            </p:txEl>
                                          </p:spTgt>
                                        </p:tgtEl>
                                        <p:attrNameLst>
                                          <p:attrName>style.visibility</p:attrName>
                                        </p:attrNameLst>
                                      </p:cBhvr>
                                      <p:to>
                                        <p:strVal val="visible"/>
                                      </p:to>
                                    </p:set>
                                    <p:anim calcmode="lin" valueType="num">
                                      <p:cBhvr additive="base">
                                        <p:cTn id="7" dur="500" fill="hold"/>
                                        <p:tgtEl>
                                          <p:spTgt spid="4100">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10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100">
                                            <p:txEl>
                                              <p:pRg st="1" end="1"/>
                                            </p:txEl>
                                          </p:spTgt>
                                        </p:tgtEl>
                                        <p:attrNameLst>
                                          <p:attrName>style.visibility</p:attrName>
                                        </p:attrNameLst>
                                      </p:cBhvr>
                                      <p:to>
                                        <p:strVal val="visible"/>
                                      </p:to>
                                    </p:set>
                                    <p:anim calcmode="lin" valueType="num">
                                      <p:cBhvr additive="base">
                                        <p:cTn id="13" dur="500" fill="hold"/>
                                        <p:tgtEl>
                                          <p:spTgt spid="4100">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100">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100">
                                            <p:txEl>
                                              <p:pRg st="2" end="2"/>
                                            </p:txEl>
                                          </p:spTgt>
                                        </p:tgtEl>
                                        <p:attrNameLst>
                                          <p:attrName>style.visibility</p:attrName>
                                        </p:attrNameLst>
                                      </p:cBhvr>
                                      <p:to>
                                        <p:strVal val="visible"/>
                                      </p:to>
                                    </p:set>
                                    <p:anim calcmode="lin" valueType="num">
                                      <p:cBhvr additive="base">
                                        <p:cTn id="19" dur="500" fill="hold"/>
                                        <p:tgtEl>
                                          <p:spTgt spid="4100">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100">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100">
                                            <p:txEl>
                                              <p:pRg st="3" end="3"/>
                                            </p:txEl>
                                          </p:spTgt>
                                        </p:tgtEl>
                                        <p:attrNameLst>
                                          <p:attrName>style.visibility</p:attrName>
                                        </p:attrNameLst>
                                      </p:cBhvr>
                                      <p:to>
                                        <p:strVal val="visible"/>
                                      </p:to>
                                    </p:set>
                                    <p:anim calcmode="lin" valueType="num">
                                      <p:cBhvr additive="base">
                                        <p:cTn id="25" dur="500" fill="hold"/>
                                        <p:tgtEl>
                                          <p:spTgt spid="4100">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100">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100">
                                            <p:txEl>
                                              <p:pRg st="4" end="4"/>
                                            </p:txEl>
                                          </p:spTgt>
                                        </p:tgtEl>
                                        <p:attrNameLst>
                                          <p:attrName>style.visibility</p:attrName>
                                        </p:attrNameLst>
                                      </p:cBhvr>
                                      <p:to>
                                        <p:strVal val="visible"/>
                                      </p:to>
                                    </p:set>
                                    <p:anim calcmode="lin" valueType="num">
                                      <p:cBhvr additive="base">
                                        <p:cTn id="31" dur="500" fill="hold"/>
                                        <p:tgtEl>
                                          <p:spTgt spid="4100">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100">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100">
                                            <p:txEl>
                                              <p:pRg st="5" end="5"/>
                                            </p:txEl>
                                          </p:spTgt>
                                        </p:tgtEl>
                                        <p:attrNameLst>
                                          <p:attrName>style.visibility</p:attrName>
                                        </p:attrNameLst>
                                      </p:cBhvr>
                                      <p:to>
                                        <p:strVal val="visible"/>
                                      </p:to>
                                    </p:set>
                                    <p:anim calcmode="lin" valueType="num">
                                      <p:cBhvr additive="base">
                                        <p:cTn id="37" dur="500" fill="hold"/>
                                        <p:tgtEl>
                                          <p:spTgt spid="4100">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100">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100">
                                            <p:txEl>
                                              <p:pRg st="6" end="6"/>
                                            </p:txEl>
                                          </p:spTgt>
                                        </p:tgtEl>
                                        <p:attrNameLst>
                                          <p:attrName>style.visibility</p:attrName>
                                        </p:attrNameLst>
                                      </p:cBhvr>
                                      <p:to>
                                        <p:strVal val="visible"/>
                                      </p:to>
                                    </p:set>
                                    <p:anim calcmode="lin" valueType="num">
                                      <p:cBhvr additive="base">
                                        <p:cTn id="43" dur="500" fill="hold"/>
                                        <p:tgtEl>
                                          <p:spTgt spid="4100">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100">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100">
                                            <p:txEl>
                                              <p:pRg st="7" end="7"/>
                                            </p:txEl>
                                          </p:spTgt>
                                        </p:tgtEl>
                                        <p:attrNameLst>
                                          <p:attrName>style.visibility</p:attrName>
                                        </p:attrNameLst>
                                      </p:cBhvr>
                                      <p:to>
                                        <p:strVal val="visible"/>
                                      </p:to>
                                    </p:set>
                                    <p:anim calcmode="lin" valueType="num">
                                      <p:cBhvr additive="base">
                                        <p:cTn id="49" dur="500" fill="hold"/>
                                        <p:tgtEl>
                                          <p:spTgt spid="4100">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100">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0"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solidFill>
            <a:schemeClr val="accent1">
              <a:lumMod val="40000"/>
              <a:lumOff val="60000"/>
            </a:schemeClr>
          </a:solidFill>
        </p:spPr>
        <p:txBody>
          <a:bodyPr/>
          <a:lstStyle/>
          <a:p>
            <a:pPr eaLnBrk="1" hangingPunct="1"/>
            <a:r>
              <a:rPr lang="he-IL" altLang="he-IL" dirty="0" smtClean="0"/>
              <a:t>חוק זכויות החולה</a:t>
            </a:r>
            <a:endParaRPr lang="en-US" altLang="he-IL" dirty="0" smtClean="0"/>
          </a:p>
        </p:txBody>
      </p:sp>
      <p:sp>
        <p:nvSpPr>
          <p:cNvPr id="87043" name="Rectangle 3"/>
          <p:cNvSpPr>
            <a:spLocks noGrp="1" noChangeArrowheads="1"/>
          </p:cNvSpPr>
          <p:nvPr>
            <p:ph type="body" sz="half" idx="2"/>
          </p:nvPr>
        </p:nvSpPr>
        <p:spPr/>
        <p:txBody>
          <a:bodyPr>
            <a:normAutofit fontScale="92500" lnSpcReduction="10000"/>
          </a:bodyPr>
          <a:lstStyle/>
          <a:p>
            <a:pPr>
              <a:lnSpc>
                <a:spcPct val="80000"/>
              </a:lnSpc>
            </a:pPr>
            <a:r>
              <a:rPr lang="he-IL" altLang="he-IL" sz="2000" dirty="0" smtClean="0"/>
              <a:t>15. </a:t>
            </a:r>
            <a:r>
              <a:rPr lang="he-IL" altLang="he-IL" sz="2000" b="1" dirty="0"/>
              <a:t>טיפול רפואי ללא </a:t>
            </a:r>
            <a:r>
              <a:rPr lang="he-IL" altLang="he-IL" sz="2000" b="1" dirty="0" smtClean="0"/>
              <a:t>הסכמה</a:t>
            </a:r>
          </a:p>
          <a:p>
            <a:pPr>
              <a:lnSpc>
                <a:spcPct val="80000"/>
              </a:lnSpc>
            </a:pPr>
            <a:r>
              <a:rPr lang="he-IL" altLang="he-IL" sz="2000" dirty="0" smtClean="0"/>
              <a:t>על אף הוראות סעיף 13 —</a:t>
            </a:r>
          </a:p>
          <a:p>
            <a:pPr eaLnBrk="1" hangingPunct="1">
              <a:lnSpc>
                <a:spcPct val="80000"/>
              </a:lnSpc>
            </a:pPr>
            <a:r>
              <a:rPr lang="he-IL" altLang="he-IL" sz="2000" dirty="0" smtClean="0"/>
              <a:t>(1)	מטפל רשאי לתת טיפול רפואי שאינו מנוי בתוספת, גם ללא הסכמתו מדעת של המטופל אם נתקיימו כל אלה:</a:t>
            </a:r>
          </a:p>
          <a:p>
            <a:pPr eaLnBrk="1" hangingPunct="1">
              <a:lnSpc>
                <a:spcPct val="80000"/>
              </a:lnSpc>
            </a:pPr>
            <a:r>
              <a:rPr lang="he-IL" altLang="he-IL" sz="2000" dirty="0" smtClean="0"/>
              <a:t>(א)	מצבו הגופני או הנפשי של המטופל אינו מאפשר קבלת הסכמתו מדעת;</a:t>
            </a:r>
          </a:p>
          <a:p>
            <a:pPr eaLnBrk="1" hangingPunct="1">
              <a:lnSpc>
                <a:spcPct val="80000"/>
              </a:lnSpc>
            </a:pPr>
            <a:r>
              <a:rPr lang="he-IL" altLang="he-IL" sz="2000" dirty="0" smtClean="0"/>
              <a:t>(ב)	לא ידוע למטפל כי המטופל או </a:t>
            </a:r>
            <a:r>
              <a:rPr lang="he-IL" altLang="he-IL" sz="2000" dirty="0" err="1" smtClean="0"/>
              <a:t>אפוטרופסו</a:t>
            </a:r>
            <a:r>
              <a:rPr lang="he-IL" altLang="he-IL" sz="2000" dirty="0" smtClean="0"/>
              <a:t> מתנגד  לקבלת הטיפול הרפואי;</a:t>
            </a:r>
          </a:p>
          <a:p>
            <a:pPr eaLnBrk="1" hangingPunct="1">
              <a:lnSpc>
                <a:spcPct val="80000"/>
              </a:lnSpc>
            </a:pPr>
            <a:r>
              <a:rPr lang="he-IL" altLang="he-IL" sz="2000" dirty="0" smtClean="0"/>
              <a:t>(ג)	אין אפשרות לקבל את הסכמת בא כוחו אם מונה בא כוח מטעמו לפי סעיף 16, או אין אפשרות לקבל את הסכמת </a:t>
            </a:r>
            <a:r>
              <a:rPr lang="he-IL" altLang="he-IL" sz="2000" dirty="0" err="1" smtClean="0"/>
              <a:t>אפוטרופסו</a:t>
            </a:r>
            <a:r>
              <a:rPr lang="he-IL" altLang="he-IL" sz="2000" dirty="0" smtClean="0"/>
              <a:t> אם המטופל הוא קטין או פסול דין.</a:t>
            </a:r>
          </a:p>
        </p:txBody>
      </p:sp>
      <p:pic>
        <p:nvPicPr>
          <p:cNvPr id="87044" name="Picture 5" descr="forced treatment"/>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611188" y="1916113"/>
            <a:ext cx="3744912" cy="2952750"/>
          </a:xfrm>
          <a:noFill/>
        </p:spPr>
      </p:pic>
    </p:spTree>
    <p:extLst>
      <p:ext uri="{BB962C8B-B14F-4D97-AF65-F5344CB8AC3E}">
        <p14:creationId xmlns:p14="http://schemas.microsoft.com/office/powerpoint/2010/main" val="24886996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solidFill>
            <a:schemeClr val="accent1">
              <a:lumMod val="40000"/>
              <a:lumOff val="60000"/>
            </a:schemeClr>
          </a:solidFill>
        </p:spPr>
        <p:txBody>
          <a:bodyPr/>
          <a:lstStyle/>
          <a:p>
            <a:r>
              <a:rPr lang="he-IL" dirty="0" smtClean="0"/>
              <a:t>חוק זכויות החולה</a:t>
            </a:r>
            <a:endParaRPr lang="he-IL" dirty="0"/>
          </a:p>
        </p:txBody>
      </p:sp>
      <p:sp>
        <p:nvSpPr>
          <p:cNvPr id="6" name="Content Placeholder 5"/>
          <p:cNvSpPr>
            <a:spLocks noGrp="1"/>
          </p:cNvSpPr>
          <p:nvPr>
            <p:ph idx="1"/>
          </p:nvPr>
        </p:nvSpPr>
        <p:spPr/>
        <p:txBody>
          <a:bodyPr>
            <a:normAutofit lnSpcReduction="10000"/>
          </a:bodyPr>
          <a:lstStyle/>
          <a:p>
            <a:r>
              <a:rPr lang="he-IL" b="1" dirty="0"/>
              <a:t>תוספת</a:t>
            </a:r>
            <a:endParaRPr lang="en-US" dirty="0"/>
          </a:p>
          <a:p>
            <a:r>
              <a:rPr lang="he-IL" dirty="0"/>
              <a:t>(סעיפים 14, 15)</a:t>
            </a:r>
            <a:endParaRPr lang="en-US" dirty="0"/>
          </a:p>
          <a:p>
            <a:r>
              <a:rPr lang="he-IL" dirty="0"/>
              <a:t>1.	ניתוחים, למעט כירורגיה זעירה.</a:t>
            </a:r>
            <a:endParaRPr lang="en-US" dirty="0"/>
          </a:p>
          <a:p>
            <a:r>
              <a:rPr lang="he-IL" dirty="0"/>
              <a:t>2.	</a:t>
            </a:r>
            <a:r>
              <a:rPr lang="he-IL" dirty="0" err="1"/>
              <a:t>צינתורים</a:t>
            </a:r>
            <a:r>
              <a:rPr lang="he-IL" dirty="0"/>
              <a:t> של כלי דם.</a:t>
            </a:r>
            <a:endParaRPr lang="en-US" dirty="0"/>
          </a:p>
          <a:p>
            <a:r>
              <a:rPr lang="he-IL" dirty="0"/>
              <a:t>3.	דיאליזה.</a:t>
            </a:r>
            <a:endParaRPr lang="en-US" dirty="0"/>
          </a:p>
          <a:p>
            <a:r>
              <a:rPr lang="he-IL" dirty="0"/>
              <a:t>4.	טיפול בקרינה מייננת (רדיותרפיה).</a:t>
            </a:r>
            <a:endParaRPr lang="en-US" dirty="0"/>
          </a:p>
          <a:p>
            <a:r>
              <a:rPr lang="he-IL" dirty="0"/>
              <a:t>5.	טיפולי הפריה חוץ-גופית.</a:t>
            </a:r>
            <a:endParaRPr lang="en-US" dirty="0"/>
          </a:p>
          <a:p>
            <a:r>
              <a:rPr lang="he-IL" dirty="0"/>
              <a:t>6.	כימותרפיה לטיפול בתהליכים ממאירים.</a:t>
            </a:r>
            <a:endParaRPr lang="en-US" dirty="0"/>
          </a:p>
          <a:p>
            <a:pPr marL="0" indent="0">
              <a:buNone/>
            </a:pPr>
            <a:endParaRPr lang="he-IL" dirty="0"/>
          </a:p>
        </p:txBody>
      </p:sp>
    </p:spTree>
    <p:extLst>
      <p:ext uri="{BB962C8B-B14F-4D97-AF65-F5344CB8AC3E}">
        <p14:creationId xmlns:p14="http://schemas.microsoft.com/office/powerpoint/2010/main" val="34747666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4"/>
          <p:cNvSpPr>
            <a:spLocks noGrp="1" noChangeArrowheads="1"/>
          </p:cNvSpPr>
          <p:nvPr>
            <p:ph type="title"/>
          </p:nvPr>
        </p:nvSpPr>
        <p:spPr>
          <a:solidFill>
            <a:schemeClr val="accent1">
              <a:lumMod val="40000"/>
              <a:lumOff val="60000"/>
            </a:schemeClr>
          </a:solidFill>
        </p:spPr>
        <p:txBody>
          <a:bodyPr/>
          <a:lstStyle/>
          <a:p>
            <a:pPr eaLnBrk="1" hangingPunct="1"/>
            <a:r>
              <a:rPr lang="he-IL" altLang="he-IL" dirty="0" smtClean="0"/>
              <a:t>חוק זכויות החולה</a:t>
            </a:r>
            <a:endParaRPr lang="en-US" altLang="he-IL" dirty="0" smtClean="0"/>
          </a:p>
        </p:txBody>
      </p:sp>
      <p:sp>
        <p:nvSpPr>
          <p:cNvPr id="89091" name="Rectangle 6"/>
          <p:cNvSpPr>
            <a:spLocks noGrp="1" noChangeArrowheads="1"/>
          </p:cNvSpPr>
          <p:nvPr>
            <p:ph type="body" sz="half" idx="2"/>
          </p:nvPr>
        </p:nvSpPr>
        <p:spPr/>
        <p:txBody>
          <a:bodyPr>
            <a:normAutofit fontScale="92500"/>
          </a:bodyPr>
          <a:lstStyle/>
          <a:p>
            <a:pPr eaLnBrk="1" hangingPunct="1">
              <a:lnSpc>
                <a:spcPct val="90000"/>
              </a:lnSpc>
            </a:pPr>
            <a:endParaRPr lang="he-IL" altLang="he-IL" sz="2400" dirty="0" smtClean="0"/>
          </a:p>
          <a:p>
            <a:pPr eaLnBrk="1" hangingPunct="1">
              <a:lnSpc>
                <a:spcPct val="90000"/>
              </a:lnSpc>
            </a:pPr>
            <a:r>
              <a:rPr lang="he-IL" altLang="he-IL" sz="2400" dirty="0" smtClean="0"/>
              <a:t>15. (3)	בנסיבות של </a:t>
            </a:r>
            <a:r>
              <a:rPr lang="he-IL" altLang="he-IL" sz="2400" dirty="0" smtClean="0">
                <a:hlinkClick r:id="" action="ppaction://noaction"/>
              </a:rPr>
              <a:t>מצב חירום רפואי </a:t>
            </a:r>
            <a:r>
              <a:rPr lang="he-IL" altLang="he-IL" sz="2400" dirty="0" smtClean="0"/>
              <a:t>רשאי מטפל לתת טיפול רפואי דחוף גם ללא הסכמתו מדעת של המטופל, אם בשל נסיבות החירום, לרבות מצבו הגופני או הנפשי של המטופל, לא ניתן לקבל את הסכמתו מדעת; טיפול רפואי המנוי בתוספת יינתן בהסכמת שלושה רופאים, אלא אם כן נסיבות החירום אינן מאפשרות זאת.</a:t>
            </a:r>
            <a:endParaRPr lang="en-US" altLang="he-IL" sz="2400" dirty="0" smtClean="0"/>
          </a:p>
          <a:p>
            <a:pPr eaLnBrk="1" hangingPunct="1">
              <a:lnSpc>
                <a:spcPct val="90000"/>
              </a:lnSpc>
            </a:pPr>
            <a:endParaRPr lang="en-US" altLang="he-IL" sz="2400" dirty="0" smtClean="0"/>
          </a:p>
        </p:txBody>
      </p:sp>
      <p:pic>
        <p:nvPicPr>
          <p:cNvPr id="89092" name="Picture 7" descr="emergency"/>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457200" y="2454275"/>
            <a:ext cx="4038600" cy="2816225"/>
          </a:xfrm>
          <a:noFill/>
        </p:spPr>
      </p:pic>
    </p:spTree>
    <p:extLst>
      <p:ext uri="{BB962C8B-B14F-4D97-AF65-F5344CB8AC3E}">
        <p14:creationId xmlns:p14="http://schemas.microsoft.com/office/powerpoint/2010/main" val="22349422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a:solidFill>
            <a:schemeClr val="accent1">
              <a:lumMod val="40000"/>
              <a:lumOff val="60000"/>
            </a:schemeClr>
          </a:solidFill>
        </p:spPr>
        <p:txBody>
          <a:bodyPr/>
          <a:lstStyle/>
          <a:p>
            <a:pPr eaLnBrk="1" hangingPunct="1"/>
            <a:r>
              <a:rPr lang="he-IL" altLang="he-IL" dirty="0" smtClean="0"/>
              <a:t>חוק זכויות החולה</a:t>
            </a:r>
            <a:endParaRPr lang="en-US" altLang="he-IL" dirty="0" smtClean="0"/>
          </a:p>
        </p:txBody>
      </p:sp>
      <p:sp>
        <p:nvSpPr>
          <p:cNvPr id="88067" name="Rectangle 3"/>
          <p:cNvSpPr>
            <a:spLocks noGrp="1" noChangeArrowheads="1"/>
          </p:cNvSpPr>
          <p:nvPr>
            <p:ph type="body" idx="1"/>
          </p:nvPr>
        </p:nvSpPr>
        <p:spPr/>
        <p:txBody>
          <a:bodyPr/>
          <a:lstStyle/>
          <a:p>
            <a:pPr eaLnBrk="1" hangingPunct="1"/>
            <a:r>
              <a:rPr lang="he-IL" altLang="he-IL" smtClean="0">
                <a:solidFill>
                  <a:srgbClr val="FF3300"/>
                </a:solidFill>
              </a:rPr>
              <a:t>"מצב חירום רפואי"</a:t>
            </a:r>
            <a:r>
              <a:rPr lang="he-IL" altLang="he-IL" smtClean="0"/>
              <a:t> — נסיבות שבהן אדם מצוי בסכנה מיידית לחייו או קיימת סכנה מיידית כי תיגרם לאדם נכות חמורה בלתי הפיכה, אם לא יינתן לו טיפול רפואי דחוף;</a:t>
            </a:r>
          </a:p>
          <a:p>
            <a:pPr eaLnBrk="1" hangingPunct="1"/>
            <a:r>
              <a:rPr lang="he-IL" altLang="he-IL" smtClean="0">
                <a:solidFill>
                  <a:srgbClr val="FF3300"/>
                </a:solidFill>
              </a:rPr>
              <a:t>"סכנה חמורה"</a:t>
            </a:r>
            <a:r>
              <a:rPr lang="he-IL" altLang="he-IL" smtClean="0"/>
              <a:t> — נסיבות שבהן אדם מצוי בסכנה לחייו או קיימת סכנה כי תיגרם לאדם נכות חמורה בלתי הפיכה, אם לא יינתן לו טיפול רפואי;</a:t>
            </a:r>
            <a:endParaRPr lang="en-US" altLang="he-IL" smtClean="0"/>
          </a:p>
        </p:txBody>
      </p:sp>
    </p:spTree>
    <p:extLst>
      <p:ext uri="{BB962C8B-B14F-4D97-AF65-F5344CB8AC3E}">
        <p14:creationId xmlns:p14="http://schemas.microsoft.com/office/powerpoint/2010/main" val="1000924250"/>
      </p:ext>
    </p:extLst>
  </p:cSld>
  <p:clrMapOvr>
    <a:masterClrMapping/>
  </p:clrMapOvr>
  <p:transition spd="slow"/>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4"/>
          <p:cNvSpPr>
            <a:spLocks noGrp="1" noChangeArrowheads="1"/>
          </p:cNvSpPr>
          <p:nvPr>
            <p:ph type="title"/>
          </p:nvPr>
        </p:nvSpPr>
        <p:spPr>
          <a:solidFill>
            <a:schemeClr val="accent1">
              <a:lumMod val="40000"/>
              <a:lumOff val="60000"/>
            </a:schemeClr>
          </a:solidFill>
        </p:spPr>
        <p:txBody>
          <a:bodyPr/>
          <a:lstStyle/>
          <a:p>
            <a:pPr eaLnBrk="1" hangingPunct="1"/>
            <a:r>
              <a:rPr lang="he-IL" altLang="he-IL" dirty="0" smtClean="0"/>
              <a:t>חוק זכויות החולה</a:t>
            </a:r>
            <a:endParaRPr lang="en-US" altLang="he-IL" dirty="0" smtClean="0"/>
          </a:p>
        </p:txBody>
      </p:sp>
      <p:sp>
        <p:nvSpPr>
          <p:cNvPr id="90115" name="Rectangle 6"/>
          <p:cNvSpPr>
            <a:spLocks noGrp="1" noChangeArrowheads="1"/>
          </p:cNvSpPr>
          <p:nvPr>
            <p:ph type="body" sz="half" idx="2"/>
          </p:nvPr>
        </p:nvSpPr>
        <p:spPr/>
        <p:txBody>
          <a:bodyPr>
            <a:normAutofit fontScale="92500" lnSpcReduction="10000"/>
          </a:bodyPr>
          <a:lstStyle/>
          <a:p>
            <a:pPr eaLnBrk="1" hangingPunct="1">
              <a:lnSpc>
                <a:spcPct val="80000"/>
              </a:lnSpc>
            </a:pPr>
            <a:r>
              <a:rPr lang="he-IL" altLang="he-IL" sz="2000" dirty="0" smtClean="0"/>
              <a:t>(2)	בנסיבות שבהן נשקפת למטופל </a:t>
            </a:r>
            <a:r>
              <a:rPr lang="he-IL" altLang="he-IL" sz="2000" dirty="0" smtClean="0">
                <a:hlinkClick r:id="" action="ppaction://noaction"/>
              </a:rPr>
              <a:t>סכנה חמורה </a:t>
            </a:r>
            <a:r>
              <a:rPr lang="he-IL" altLang="he-IL" sz="2000" dirty="0" smtClean="0"/>
              <a:t>והוא מתנגד לטיפול רפואי, שיש </a:t>
            </a:r>
            <a:r>
              <a:rPr lang="he-IL" altLang="he-IL" sz="2000" dirty="0" err="1" smtClean="0"/>
              <a:t>לתיתו</a:t>
            </a:r>
            <a:r>
              <a:rPr lang="he-IL" altLang="he-IL" sz="2000" dirty="0" smtClean="0"/>
              <a:t> בנסיבות </a:t>
            </a:r>
            <a:r>
              <a:rPr lang="he-IL" altLang="he-IL" sz="2000" dirty="0" err="1" smtClean="0"/>
              <a:t>הענין</a:t>
            </a:r>
            <a:r>
              <a:rPr lang="he-IL" altLang="he-IL" sz="2000" dirty="0" smtClean="0"/>
              <a:t> בהקדם, רשאי מטפל לתת את הטיפול הרפואי אף בניגוד לרצון המטופל אם ועדת האתיקה, לאחר ששמעה את המטופל, אישרה את מתן הטיפול ובלבד ששוכנעה כי נתקיימו כל אלה:</a:t>
            </a:r>
          </a:p>
          <a:p>
            <a:pPr eaLnBrk="1" hangingPunct="1">
              <a:lnSpc>
                <a:spcPct val="80000"/>
              </a:lnSpc>
            </a:pPr>
            <a:r>
              <a:rPr lang="he-IL" altLang="he-IL" sz="2000" dirty="0" smtClean="0"/>
              <a:t>(א)	נמסר למטופל מידע כנדרש לקבלת הסכמה מדעת;</a:t>
            </a:r>
          </a:p>
          <a:p>
            <a:pPr eaLnBrk="1" hangingPunct="1">
              <a:lnSpc>
                <a:spcPct val="80000"/>
              </a:lnSpc>
            </a:pPr>
            <a:r>
              <a:rPr lang="he-IL" altLang="he-IL" sz="2000" dirty="0" smtClean="0"/>
              <a:t>(ב)	צפוי שהטיפול הרפואי ישפר במידה ניכרת את מצבו הרפואי של המטופל;</a:t>
            </a:r>
          </a:p>
          <a:p>
            <a:pPr eaLnBrk="1" hangingPunct="1">
              <a:lnSpc>
                <a:spcPct val="80000"/>
              </a:lnSpc>
            </a:pPr>
            <a:r>
              <a:rPr lang="he-IL" altLang="he-IL" sz="2000" dirty="0" smtClean="0"/>
              <a:t>(ג)	קיים יסוד סביר להניח שלאחר מתן הטיפול הרפואי </a:t>
            </a:r>
            <a:r>
              <a:rPr lang="he-IL" altLang="he-IL" sz="2000" dirty="0" err="1" smtClean="0"/>
              <a:t>יתן</a:t>
            </a:r>
            <a:r>
              <a:rPr lang="he-IL" altLang="he-IL" sz="2000" dirty="0" smtClean="0"/>
              <a:t> המטופל את הסכמתו למפרע.</a:t>
            </a:r>
          </a:p>
          <a:p>
            <a:pPr eaLnBrk="1" hangingPunct="1">
              <a:lnSpc>
                <a:spcPct val="80000"/>
              </a:lnSpc>
            </a:pPr>
            <a:endParaRPr lang="he-IL" altLang="he-IL" sz="2000" dirty="0" smtClean="0"/>
          </a:p>
          <a:p>
            <a:pPr eaLnBrk="1" hangingPunct="1">
              <a:lnSpc>
                <a:spcPct val="80000"/>
              </a:lnSpc>
            </a:pPr>
            <a:endParaRPr lang="en-US" altLang="he-IL" sz="2000" dirty="0" smtClean="0"/>
          </a:p>
        </p:txBody>
      </p:sp>
      <p:pic>
        <p:nvPicPr>
          <p:cNvPr id="90116" name="Picture 7" descr="ethics committee"/>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684213" y="2205038"/>
            <a:ext cx="3163887" cy="2663825"/>
          </a:xfrm>
          <a:noFill/>
        </p:spPr>
      </p:pic>
    </p:spTree>
    <p:extLst>
      <p:ext uri="{BB962C8B-B14F-4D97-AF65-F5344CB8AC3E}">
        <p14:creationId xmlns:p14="http://schemas.microsoft.com/office/powerpoint/2010/main" val="223495577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p:txBody>
          <a:bodyPr/>
          <a:lstStyle/>
          <a:p>
            <a:r>
              <a:rPr lang="he-IL" sz="3200" b="1">
                <a:solidFill>
                  <a:srgbClr val="0033CC"/>
                </a:solidFill>
              </a:rPr>
              <a:t>טופס פניה לועדת אתיקה לפי סעיף 15(2) לחוק </a:t>
            </a:r>
            <a:r>
              <a:rPr lang="he-IL" sz="3200" b="1" u="sng">
                <a:solidFill>
                  <a:srgbClr val="0033CC"/>
                </a:solidFill>
              </a:rPr>
              <a:t/>
            </a:r>
            <a:br>
              <a:rPr lang="he-IL" sz="3200" b="1" u="sng">
                <a:solidFill>
                  <a:srgbClr val="0033CC"/>
                </a:solidFill>
              </a:rPr>
            </a:br>
            <a:r>
              <a:rPr lang="he-IL" sz="3200" b="1" u="sng">
                <a:solidFill>
                  <a:srgbClr val="0033CC"/>
                </a:solidFill>
              </a:rPr>
              <a:t>לאשר מתן טיפול רפואי בניגוד לרצון המטופל</a:t>
            </a:r>
            <a:endParaRPr lang="en-US" sz="3200" b="1" u="sng">
              <a:solidFill>
                <a:srgbClr val="0033CC"/>
              </a:solidFill>
            </a:endParaRPr>
          </a:p>
        </p:txBody>
      </p:sp>
      <p:sp>
        <p:nvSpPr>
          <p:cNvPr id="6149" name="Rectangle 5"/>
          <p:cNvSpPr>
            <a:spLocks noGrp="1" noChangeArrowheads="1"/>
          </p:cNvSpPr>
          <p:nvPr>
            <p:ph type="body" sz="half" idx="1"/>
          </p:nvPr>
        </p:nvSpPr>
        <p:spPr/>
        <p:txBody>
          <a:bodyPr/>
          <a:lstStyle/>
          <a:p>
            <a:pPr>
              <a:lnSpc>
                <a:spcPct val="80000"/>
              </a:lnSpc>
              <a:buFontTx/>
              <a:buNone/>
            </a:pPr>
            <a:r>
              <a:rPr lang="he-IL" sz="1800"/>
              <a:t>	</a:t>
            </a:r>
            <a:r>
              <a:rPr lang="he-IL" sz="2400"/>
              <a:t>הערכת כושרו של המטופל לשקול את הנתונים ולקבל החלטה מושכלת לגבי הטיפול: (ימולא ע"י הרופא ובמקרה של ספק ע"י פסיכיאטר)</a:t>
            </a:r>
          </a:p>
          <a:p>
            <a:pPr>
              <a:lnSpc>
                <a:spcPct val="80000"/>
              </a:lnSpc>
            </a:pPr>
            <a:r>
              <a:rPr lang="he-IL" sz="2400"/>
              <a:t>אם הוסברו למטופל כל הנתונים לעיל ואם כן - האם הבין אותם ?</a:t>
            </a:r>
          </a:p>
          <a:p>
            <a:pPr>
              <a:lnSpc>
                <a:spcPct val="80000"/>
              </a:lnSpc>
            </a:pPr>
            <a:r>
              <a:rPr lang="he-IL" sz="2400"/>
              <a:t>נימוקי המטופל לסירוב והאם הוא מעדיף טיפול אחר (פרט)</a:t>
            </a:r>
          </a:p>
          <a:p>
            <a:pPr>
              <a:lnSpc>
                <a:spcPct val="80000"/>
              </a:lnSpc>
            </a:pPr>
            <a:endParaRPr lang="en-US" sz="2400"/>
          </a:p>
        </p:txBody>
      </p:sp>
      <p:sp>
        <p:nvSpPr>
          <p:cNvPr id="6150" name="Rectangle 6"/>
          <p:cNvSpPr>
            <a:spLocks noGrp="1" noChangeArrowheads="1"/>
          </p:cNvSpPr>
          <p:nvPr>
            <p:ph type="body" sz="half" idx="2"/>
          </p:nvPr>
        </p:nvSpPr>
        <p:spPr/>
        <p:txBody>
          <a:bodyPr/>
          <a:lstStyle/>
          <a:p>
            <a:pPr>
              <a:lnSpc>
                <a:spcPct val="80000"/>
              </a:lnSpc>
            </a:pPr>
            <a:r>
              <a:rPr lang="he-IL" sz="2000"/>
              <a:t>פרטים מלאים על מצבו הרפואי של המטופל: (ימולא ע"י הרופא)</a:t>
            </a:r>
          </a:p>
          <a:p>
            <a:pPr>
              <a:lnSpc>
                <a:spcPct val="80000"/>
              </a:lnSpc>
            </a:pPr>
            <a:r>
              <a:rPr lang="he-IL" sz="2000"/>
              <a:t>הטיפול המוצע:</a:t>
            </a:r>
          </a:p>
          <a:p>
            <a:pPr>
              <a:lnSpc>
                <a:spcPct val="80000"/>
              </a:lnSpc>
            </a:pPr>
            <a:r>
              <a:rPr lang="he-IL" sz="2000"/>
              <a:t>מהות הטפול וההליך: </a:t>
            </a:r>
          </a:p>
          <a:p>
            <a:pPr>
              <a:lnSpc>
                <a:spcPct val="80000"/>
              </a:lnSpc>
            </a:pPr>
            <a:r>
              <a:rPr lang="he-IL" sz="2000"/>
              <a:t>סיכויי ההצלחה של הטיפול: </a:t>
            </a:r>
          </a:p>
          <a:p>
            <a:pPr>
              <a:lnSpc>
                <a:spcPct val="80000"/>
              </a:lnSpc>
            </a:pPr>
            <a:r>
              <a:rPr lang="he-IL" sz="2000"/>
              <a:t>הסיכונים הכרוכים בטיפול: </a:t>
            </a:r>
          </a:p>
          <a:p>
            <a:pPr>
              <a:lnSpc>
                <a:spcPct val="80000"/>
              </a:lnSpc>
            </a:pPr>
            <a:r>
              <a:rPr lang="he-IL" sz="2000"/>
              <a:t>הפרוגנוזה לאחר הטיפול:</a:t>
            </a:r>
          </a:p>
          <a:p>
            <a:pPr>
              <a:lnSpc>
                <a:spcPct val="80000"/>
              </a:lnSpc>
            </a:pPr>
            <a:r>
              <a:rPr lang="he-IL" sz="2000"/>
              <a:t>הפרוגנוזה ללא הטיפול: </a:t>
            </a:r>
          </a:p>
          <a:p>
            <a:pPr>
              <a:lnSpc>
                <a:spcPct val="80000"/>
              </a:lnSpc>
            </a:pPr>
            <a:r>
              <a:rPr lang="he-IL" sz="2000"/>
              <a:t>טיפולים חלופיים, סיכוייהם וסיכוניהם: </a:t>
            </a:r>
          </a:p>
          <a:p>
            <a:pPr>
              <a:lnSpc>
                <a:spcPct val="80000"/>
              </a:lnSpc>
            </a:pPr>
            <a:r>
              <a:rPr lang="he-IL" sz="2000"/>
              <a:t>מידת הוודאות של הצורך בטיפול המוצע ומידת השיפור הצפוי במצבו הרפואי של המטופל עקב הטיפול (ימולא ע"י הרופא):</a:t>
            </a:r>
          </a:p>
          <a:p>
            <a:pPr>
              <a:lnSpc>
                <a:spcPct val="80000"/>
              </a:lnSpc>
            </a:pPr>
            <a:endParaRPr lang="en-US" sz="2000"/>
          </a:p>
        </p:txBody>
      </p:sp>
    </p:spTree>
    <p:extLst>
      <p:ext uri="{BB962C8B-B14F-4D97-AF65-F5344CB8AC3E}">
        <p14:creationId xmlns:p14="http://schemas.microsoft.com/office/powerpoint/2010/main" val="18883604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4"/>
          <p:cNvSpPr>
            <a:spLocks noGrp="1" noChangeArrowheads="1"/>
          </p:cNvSpPr>
          <p:nvPr>
            <p:ph type="title"/>
          </p:nvPr>
        </p:nvSpPr>
        <p:spPr/>
        <p:txBody>
          <a:bodyPr/>
          <a:lstStyle/>
          <a:p>
            <a:endParaRPr lang="en-US"/>
          </a:p>
        </p:txBody>
      </p:sp>
      <p:sp>
        <p:nvSpPr>
          <p:cNvPr id="8197" name="Rectangle 5"/>
          <p:cNvSpPr>
            <a:spLocks noGrp="1" noChangeArrowheads="1"/>
          </p:cNvSpPr>
          <p:nvPr>
            <p:ph type="body" sz="half" idx="1"/>
          </p:nvPr>
        </p:nvSpPr>
        <p:spPr/>
        <p:txBody>
          <a:bodyPr/>
          <a:lstStyle/>
          <a:p>
            <a:pPr>
              <a:lnSpc>
                <a:spcPct val="80000"/>
              </a:lnSpc>
              <a:buFontTx/>
              <a:buNone/>
            </a:pPr>
            <a:r>
              <a:rPr lang="he-IL" sz="1400"/>
              <a:t>	</a:t>
            </a:r>
            <a:r>
              <a:rPr lang="he-IL" sz="2000"/>
              <a:t>הדברים המשמעותיים עבור המטופל, שלמענם שווה לו לחיות אפילו במידה מסויימת של סבל:</a:t>
            </a:r>
          </a:p>
          <a:p>
            <a:pPr>
              <a:lnSpc>
                <a:spcPct val="80000"/>
              </a:lnSpc>
            </a:pPr>
            <a:r>
              <a:rPr lang="he-IL" sz="2000"/>
              <a:t>פרטי דיונים שקויימו עם המטופל ונסיונות שנעשו כדי לשכנעו להסכים לטיפול (כולל שמות ותפקידים/ דרגת קירבה למטופל של המעורבים בדיונים):</a:t>
            </a:r>
            <a:endParaRPr lang="en-US" sz="2000"/>
          </a:p>
          <a:p>
            <a:pPr>
              <a:lnSpc>
                <a:spcPct val="80000"/>
              </a:lnSpc>
            </a:pPr>
            <a:r>
              <a:rPr lang="he-IL" sz="2000"/>
              <a:t>עמדת המשפחה/ האדם הקרוב למטופל (אם המטופל ויתר על הסודיות הרפואית כלפיהם):</a:t>
            </a:r>
          </a:p>
          <a:p>
            <a:pPr>
              <a:lnSpc>
                <a:spcPct val="80000"/>
              </a:lnSpc>
            </a:pPr>
            <a:r>
              <a:rPr lang="he-IL" sz="2000"/>
              <a:t>האם לדעת מקורביו של המטופל ופסיכולוג קיים יסוד סביר להניח שלאחר הטיפול הוא יתן את הסכמתו למפרע:</a:t>
            </a:r>
          </a:p>
        </p:txBody>
      </p:sp>
      <p:sp>
        <p:nvSpPr>
          <p:cNvPr id="8198" name="Rectangle 6"/>
          <p:cNvSpPr>
            <a:spLocks noGrp="1" noChangeArrowheads="1"/>
          </p:cNvSpPr>
          <p:nvPr>
            <p:ph type="body" sz="half" idx="2"/>
          </p:nvPr>
        </p:nvSpPr>
        <p:spPr/>
        <p:txBody>
          <a:bodyPr/>
          <a:lstStyle/>
          <a:p>
            <a:pPr>
              <a:lnSpc>
                <a:spcPct val="80000"/>
              </a:lnSpc>
              <a:buFontTx/>
              <a:buNone/>
            </a:pPr>
            <a:r>
              <a:rPr lang="he-IL" sz="1400" dirty="0"/>
              <a:t>	</a:t>
            </a:r>
            <a:r>
              <a:rPr lang="he-IL" sz="2000" dirty="0"/>
              <a:t>האם הוצע למטופל לפנות לחוות דעת רפואית נוספת/ אם כן - האם קיבל </a:t>
            </a:r>
            <a:r>
              <a:rPr lang="he-IL" sz="2000" dirty="0" err="1"/>
              <a:t>חוו"ד</a:t>
            </a:r>
            <a:r>
              <a:rPr lang="he-IL" sz="2000" dirty="0"/>
              <a:t> נוספת ומה היא:</a:t>
            </a:r>
          </a:p>
          <a:p>
            <a:pPr>
              <a:lnSpc>
                <a:spcPct val="80000"/>
              </a:lnSpc>
            </a:pPr>
            <a:r>
              <a:rPr lang="he-IL" sz="2000" dirty="0"/>
              <a:t>מצבו הרפואי והסוציאלי של המטופל לפני האשפוז: </a:t>
            </a:r>
          </a:p>
          <a:p>
            <a:pPr>
              <a:lnSpc>
                <a:spcPct val="80000"/>
              </a:lnSpc>
              <a:buFontTx/>
              <a:buNone/>
            </a:pPr>
            <a:r>
              <a:rPr lang="he-IL" sz="2000" dirty="0"/>
              <a:t>.	פרטים על הסביבה התומכת של המטופל, נכונותם ויכולתם לתמוך בו לאחר הטפול / האשפוז:</a:t>
            </a:r>
          </a:p>
          <a:p>
            <a:pPr>
              <a:lnSpc>
                <a:spcPct val="80000"/>
              </a:lnSpc>
            </a:pPr>
            <a:r>
              <a:rPr lang="he-IL" sz="2000" dirty="0"/>
              <a:t>איכות החיים הצפויים למטופל לאחר הטיפול, במקרה של הצלחה ובמקרה של אי הצלחה:</a:t>
            </a:r>
          </a:p>
          <a:p>
            <a:pPr>
              <a:lnSpc>
                <a:spcPct val="80000"/>
              </a:lnSpc>
              <a:buFontTx/>
              <a:buNone/>
            </a:pPr>
            <a:r>
              <a:rPr lang="he-IL" sz="2000" dirty="0"/>
              <a:t>.	עמדותיו והשקפת עולמו של המטופל לגבי איכות חיים, קדושת החיים, חולי, סבל ומוות</a:t>
            </a:r>
            <a:r>
              <a:rPr lang="he-IL" sz="1800" dirty="0"/>
              <a:t>:</a:t>
            </a:r>
          </a:p>
          <a:p>
            <a:pPr>
              <a:lnSpc>
                <a:spcPct val="80000"/>
              </a:lnSpc>
              <a:buFontTx/>
              <a:buNone/>
            </a:pPr>
            <a:endParaRPr lang="en-US" sz="1800" dirty="0"/>
          </a:p>
        </p:txBody>
      </p:sp>
    </p:spTree>
    <p:extLst>
      <p:ext uri="{BB962C8B-B14F-4D97-AF65-F5344CB8AC3E}">
        <p14:creationId xmlns:p14="http://schemas.microsoft.com/office/powerpoint/2010/main" val="39644432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0"/>
              </a:spcBef>
              <a:buFontTx/>
              <a:buNone/>
            </a:pPr>
            <a:r>
              <a:rPr lang="he-IL" altLang="he-IL" sz="1400" smtClean="0"/>
              <a:t>מצגת זו הוכנה ע"י ד"ר עפרה גולן, עו"ד</a:t>
            </a:r>
            <a:r>
              <a:rPr lang="en-US" altLang="he-IL" sz="1400" smtClean="0"/>
              <a:t> (c)</a:t>
            </a:r>
          </a:p>
        </p:txBody>
      </p:sp>
      <p:sp>
        <p:nvSpPr>
          <p:cNvPr id="3075" name="Rectangle 2"/>
          <p:cNvSpPr>
            <a:spLocks noGrp="1" noChangeArrowheads="1"/>
          </p:cNvSpPr>
          <p:nvPr>
            <p:ph type="title"/>
          </p:nvPr>
        </p:nvSpPr>
        <p:spPr>
          <a:solidFill>
            <a:schemeClr val="bg2"/>
          </a:solidFill>
        </p:spPr>
        <p:txBody>
          <a:bodyPr/>
          <a:lstStyle/>
          <a:p>
            <a:pPr eaLnBrk="1" hangingPunct="1"/>
            <a:r>
              <a:rPr lang="he-IL" altLang="he-IL" dirty="0" smtClean="0"/>
              <a:t>חוק החולה הנוטה למות</a:t>
            </a:r>
            <a:endParaRPr lang="en-US" altLang="he-IL" dirty="0" smtClean="0"/>
          </a:p>
        </p:txBody>
      </p:sp>
      <p:sp>
        <p:nvSpPr>
          <p:cNvPr id="3076" name="Rectangle 3"/>
          <p:cNvSpPr>
            <a:spLocks noGrp="1" noChangeArrowheads="1"/>
          </p:cNvSpPr>
          <p:nvPr>
            <p:ph type="body" idx="1"/>
          </p:nvPr>
        </p:nvSpPr>
        <p:spPr/>
        <p:txBody>
          <a:bodyPr/>
          <a:lstStyle/>
          <a:p>
            <a:pPr eaLnBrk="1" hangingPunct="1"/>
            <a:r>
              <a:rPr lang="he-IL" altLang="he-IL" dirty="0" smtClean="0"/>
              <a:t>"חולה הנוטה למות" הוא חולה שהתקיימו בו כל אלה:</a:t>
            </a:r>
          </a:p>
          <a:p>
            <a:pPr eaLnBrk="1" hangingPunct="1"/>
            <a:r>
              <a:rPr lang="he-IL" altLang="he-IL" dirty="0" smtClean="0"/>
              <a:t>הוא סובל מבעיה רפואית חשוכת מרפא;</a:t>
            </a:r>
          </a:p>
          <a:p>
            <a:pPr eaLnBrk="1" hangingPunct="1"/>
            <a:r>
              <a:rPr lang="he-IL" altLang="he-IL" dirty="0" smtClean="0"/>
              <a:t>תוחלת חייו, אף אם יינתן לו טיפול רפואי, אינה עולה על שישה חודשים.</a:t>
            </a:r>
          </a:p>
          <a:p>
            <a:pPr eaLnBrk="1" hangingPunct="1"/>
            <a:r>
              <a:rPr lang="he-IL" altLang="he-IL" dirty="0" smtClean="0"/>
              <a:t>רופא אחראי קבע כי הוא חולה הנוטה למות.</a:t>
            </a:r>
            <a:endParaRPr lang="en-US" altLang="he-IL" dirty="0" smtClean="0"/>
          </a:p>
        </p:txBody>
      </p:sp>
    </p:spTree>
    <p:extLst>
      <p:ext uri="{BB962C8B-B14F-4D97-AF65-F5344CB8AC3E}">
        <p14:creationId xmlns:p14="http://schemas.microsoft.com/office/powerpoint/2010/main" val="206536424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076">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076">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076">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07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he-IL" b="1" dirty="0" smtClean="0"/>
              <a:t/>
            </a:r>
            <a:br>
              <a:rPr lang="he-IL" b="1" dirty="0" smtClean="0"/>
            </a:br>
            <a:r>
              <a:rPr lang="he-IL" b="1" dirty="0" smtClean="0"/>
              <a:t>דילמה </a:t>
            </a:r>
            <a:r>
              <a:rPr lang="he-IL" b="1" dirty="0"/>
              <a:t>אתית לדיון</a:t>
            </a:r>
            <a:r>
              <a:rPr lang="en-US" dirty="0"/>
              <a:t/>
            </a:r>
            <a:br>
              <a:rPr lang="en-US" dirty="0"/>
            </a:br>
            <a:endParaRPr lang="he-IL" dirty="0"/>
          </a:p>
        </p:txBody>
      </p:sp>
      <p:sp>
        <p:nvSpPr>
          <p:cNvPr id="6" name="Content Placeholder 5"/>
          <p:cNvSpPr>
            <a:spLocks noGrp="1"/>
          </p:cNvSpPr>
          <p:nvPr>
            <p:ph idx="1"/>
          </p:nvPr>
        </p:nvSpPr>
        <p:spPr/>
        <p:txBody>
          <a:bodyPr>
            <a:normAutofit/>
          </a:bodyPr>
          <a:lstStyle/>
          <a:p>
            <a:r>
              <a:rPr lang="he-IL" sz="2800" dirty="0"/>
              <a:t>חיים, בן 85, הגיע לבית החולים עם נמק ברגלו השמאלית על רקע מחלות של כלי דם. </a:t>
            </a:r>
            <a:r>
              <a:rPr lang="he-IL" sz="2800" dirty="0" smtClean="0"/>
              <a:t>ניסיונות </a:t>
            </a:r>
            <a:r>
              <a:rPr lang="he-IL" sz="2800" dirty="0"/>
              <a:t>לטיפול </a:t>
            </a:r>
            <a:r>
              <a:rPr lang="he-IL" sz="2800" dirty="0" smtClean="0"/>
              <a:t>וסקולארי </a:t>
            </a:r>
            <a:r>
              <a:rPr lang="he-IL" sz="2800" dirty="0"/>
              <a:t>לא צלחו, ולדברי הרופאים כדי להציל את חייו אין ברירה אלא לכרות את הרגל מעל הברך.</a:t>
            </a:r>
            <a:endParaRPr lang="en-US" sz="2800" dirty="0"/>
          </a:p>
          <a:p>
            <a:r>
              <a:rPr lang="he-IL" sz="2800" dirty="0" smtClean="0"/>
              <a:t>לפני </a:t>
            </a:r>
            <a:r>
              <a:rPr lang="he-IL" sz="2800" dirty="0"/>
              <a:t>חמש שנים עבר אירוע מוחי ומאז הוא מרותק למיטה, עם רגל ימין משותקת ויד ימין חלשה ומוגבלת. גר בבית בתו. אשתו נפטרה לפני שנתיים וחצי.</a:t>
            </a:r>
            <a:endParaRPr lang="en-US" sz="2800" dirty="0"/>
          </a:p>
          <a:p>
            <a:r>
              <a:rPr lang="he-IL" sz="2800" dirty="0" smtClean="0"/>
              <a:t>חיים </a:t>
            </a:r>
            <a:r>
              <a:rPr lang="he-IL" sz="2800" dirty="0"/>
              <a:t>מסרב בכל תוקף לניתוח.</a:t>
            </a:r>
            <a:endParaRPr lang="en-US" sz="2800" dirty="0"/>
          </a:p>
          <a:p>
            <a:r>
              <a:rPr lang="he-IL" sz="2800" dirty="0" smtClean="0"/>
              <a:t>הצוות </a:t>
            </a:r>
            <a:r>
              <a:rPr lang="he-IL" sz="2800" dirty="0"/>
              <a:t>המטפל פונה </a:t>
            </a:r>
            <a:r>
              <a:rPr lang="he-IL" sz="2800" dirty="0" smtClean="0"/>
              <a:t>להתייעץ עמכם,  כוועדת האתיקה.</a:t>
            </a:r>
            <a:endParaRPr lang="en-US" sz="2800" dirty="0"/>
          </a:p>
          <a:p>
            <a:endParaRPr lang="he-IL" sz="2800" dirty="0"/>
          </a:p>
        </p:txBody>
      </p:sp>
      <p:sp>
        <p:nvSpPr>
          <p:cNvPr id="4" name="Rectangle 3"/>
          <p:cNvSpPr/>
          <p:nvPr/>
        </p:nvSpPr>
        <p:spPr>
          <a:xfrm>
            <a:off x="2286000" y="889844"/>
            <a:ext cx="4572000" cy="923330"/>
          </a:xfrm>
          <a:prstGeom prst="rect">
            <a:avLst/>
          </a:prstGeom>
        </p:spPr>
        <p:txBody>
          <a:bodyPr>
            <a:spAutoFit/>
          </a:bodyPr>
          <a:lstStyle/>
          <a:p>
            <a:r>
              <a:rPr lang="he-IL" b="1" dirty="0"/>
              <a:t> </a:t>
            </a:r>
            <a:endParaRPr lang="en-US" dirty="0"/>
          </a:p>
          <a:p>
            <a:r>
              <a:rPr lang="he-IL" b="1" dirty="0"/>
              <a:t> </a:t>
            </a:r>
            <a:endParaRPr lang="en-US" dirty="0"/>
          </a:p>
          <a:p>
            <a:r>
              <a:rPr lang="en-US" dirty="0"/>
              <a:t> </a:t>
            </a:r>
          </a:p>
        </p:txBody>
      </p:sp>
    </p:spTree>
    <p:extLst>
      <p:ext uri="{BB962C8B-B14F-4D97-AF65-F5344CB8AC3E}">
        <p14:creationId xmlns:p14="http://schemas.microsoft.com/office/powerpoint/2010/main" val="39793224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solidFill>
            <a:schemeClr val="bg1">
              <a:lumMod val="85000"/>
            </a:schemeClr>
          </a:solidFill>
        </p:spPr>
        <p:txBody>
          <a:bodyPr>
            <a:normAutofit fontScale="90000"/>
          </a:bodyPr>
          <a:lstStyle/>
          <a:p>
            <a:pPr>
              <a:defRPr/>
            </a:pPr>
            <a:r>
              <a:rPr lang="he-IL" dirty="0" smtClean="0"/>
              <a:t>עקרון היסוד של חוק החולה הנוטה למות, תשס"ו-2005</a:t>
            </a:r>
            <a:endParaRPr lang="he-IL" dirty="0"/>
          </a:p>
        </p:txBody>
      </p:sp>
      <p:sp>
        <p:nvSpPr>
          <p:cNvPr id="10243" name="Content Placeholder 6"/>
          <p:cNvSpPr>
            <a:spLocks noGrp="1"/>
          </p:cNvSpPr>
          <p:nvPr>
            <p:ph sz="half" idx="1"/>
          </p:nvPr>
        </p:nvSpPr>
        <p:spPr>
          <a:xfrm>
            <a:off x="677863" y="1600200"/>
            <a:ext cx="4038600" cy="4525963"/>
          </a:xfrm>
        </p:spPr>
        <p:txBody>
          <a:bodyPr/>
          <a:lstStyle/>
          <a:p>
            <a:pPr marL="0" indent="0">
              <a:buFontTx/>
              <a:buNone/>
            </a:pPr>
            <a:endParaRPr lang="he-IL" altLang="he-IL" smtClean="0"/>
          </a:p>
          <a:p>
            <a:pPr marL="0" indent="0">
              <a:buFontTx/>
              <a:buNone/>
            </a:pPr>
            <a:endParaRPr lang="he-IL" altLang="he-IL" smtClean="0"/>
          </a:p>
          <a:p>
            <a:pPr marL="0" indent="0">
              <a:buFontTx/>
              <a:buNone/>
            </a:pPr>
            <a:endParaRPr lang="he-IL" altLang="he-IL" smtClean="0"/>
          </a:p>
          <a:p>
            <a:pPr marL="0" indent="0">
              <a:buFontTx/>
              <a:buNone/>
            </a:pPr>
            <a:endParaRPr lang="he-IL" altLang="he-IL" smtClean="0"/>
          </a:p>
          <a:p>
            <a:pPr marL="0" indent="0">
              <a:buFontTx/>
              <a:buNone/>
            </a:pPr>
            <a:endParaRPr lang="he-IL" altLang="he-IL" smtClean="0"/>
          </a:p>
          <a:p>
            <a:pPr marL="0" indent="0">
              <a:buFontTx/>
              <a:buNone/>
            </a:pPr>
            <a:endParaRPr lang="he-IL" altLang="he-IL" smtClean="0"/>
          </a:p>
        </p:txBody>
      </p:sp>
      <p:sp>
        <p:nvSpPr>
          <p:cNvPr id="10244" name="Content Placeholder 7"/>
          <p:cNvSpPr>
            <a:spLocks noGrp="1"/>
          </p:cNvSpPr>
          <p:nvPr>
            <p:ph sz="half" idx="2"/>
          </p:nvPr>
        </p:nvSpPr>
        <p:spPr/>
        <p:txBody>
          <a:bodyPr/>
          <a:lstStyle/>
          <a:p>
            <a:r>
              <a:rPr lang="he-IL" altLang="he-IL" smtClean="0"/>
              <a:t>2.	בקביעת הטיפול הרפואי בחולה הנוטה למות, מצבו הרפואי, רצונו ומידת סבלו הם השיקולים הבלעדיים.</a:t>
            </a:r>
            <a:r>
              <a:rPr lang="en-US" altLang="he-IL" smtClean="0"/>
              <a:t> </a:t>
            </a:r>
            <a:endParaRPr lang="he-IL" altLang="he-IL" smtClean="0"/>
          </a:p>
          <a:p>
            <a:endParaRPr lang="he-IL" altLang="he-IL" smtClean="0"/>
          </a:p>
        </p:txBody>
      </p:sp>
      <p:sp>
        <p:nvSpPr>
          <p:cNvPr id="10245"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0"/>
              </a:spcBef>
              <a:buFontTx/>
              <a:buNone/>
            </a:pPr>
            <a:r>
              <a:rPr lang="he-IL" altLang="he-IL" sz="1400" smtClean="0"/>
              <a:t>מצגת זו הוכנה ע"י ד"ר עפרה גולן, עו"ד</a:t>
            </a:r>
            <a:r>
              <a:rPr lang="en-US" altLang="he-IL" sz="1400" smtClean="0"/>
              <a:t> (c)</a:t>
            </a:r>
          </a:p>
        </p:txBody>
      </p:sp>
      <p:sp>
        <p:nvSpPr>
          <p:cNvPr id="10" name="Isosceles Triangle 9"/>
          <p:cNvSpPr/>
          <p:nvPr/>
        </p:nvSpPr>
        <p:spPr>
          <a:xfrm>
            <a:off x="1009650" y="1781175"/>
            <a:ext cx="3313113" cy="2881313"/>
          </a:xfrm>
          <a:prstGeom prst="triangle">
            <a:avLst>
              <a:gd name="adj" fmla="val 52630"/>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endParaRPr lang="he-IL" dirty="0"/>
          </a:p>
        </p:txBody>
      </p:sp>
      <p:sp>
        <p:nvSpPr>
          <p:cNvPr id="10247" name="TextBox 1"/>
          <p:cNvSpPr txBox="1">
            <a:spLocks noChangeArrowheads="1"/>
          </p:cNvSpPr>
          <p:nvPr/>
        </p:nvSpPr>
        <p:spPr bwMode="auto">
          <a:xfrm rot="3611359">
            <a:off x="2676525" y="2792413"/>
            <a:ext cx="2160587"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0"/>
              </a:spcBef>
              <a:buFontTx/>
              <a:buNone/>
            </a:pPr>
            <a:r>
              <a:rPr lang="he-IL" altLang="he-IL" sz="2800"/>
              <a:t>רצון החולה</a:t>
            </a:r>
          </a:p>
        </p:txBody>
      </p:sp>
      <p:sp>
        <p:nvSpPr>
          <p:cNvPr id="10248" name="TextBox 8"/>
          <p:cNvSpPr txBox="1">
            <a:spLocks noChangeArrowheads="1"/>
          </p:cNvSpPr>
          <p:nvPr/>
        </p:nvSpPr>
        <p:spPr bwMode="auto">
          <a:xfrm>
            <a:off x="611188" y="4652963"/>
            <a:ext cx="38163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0"/>
              </a:spcBef>
              <a:buFontTx/>
              <a:buNone/>
            </a:pPr>
            <a:r>
              <a:rPr lang="he-IL" altLang="he-IL" sz="2800"/>
              <a:t>מצבו הרפואי של החולה</a:t>
            </a:r>
          </a:p>
        </p:txBody>
      </p:sp>
      <p:sp>
        <p:nvSpPr>
          <p:cNvPr id="10249" name="TextBox 10"/>
          <p:cNvSpPr txBox="1">
            <a:spLocks noChangeArrowheads="1"/>
          </p:cNvSpPr>
          <p:nvPr/>
        </p:nvSpPr>
        <p:spPr bwMode="auto">
          <a:xfrm rot="-3454728">
            <a:off x="165100" y="2890838"/>
            <a:ext cx="28797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ctr" eaLnBrk="1" hangingPunct="1">
              <a:spcBef>
                <a:spcPct val="0"/>
              </a:spcBef>
              <a:buFontTx/>
              <a:buNone/>
            </a:pPr>
            <a:r>
              <a:rPr lang="he-IL" altLang="he-IL" sz="2800"/>
              <a:t>מידת סבלו</a:t>
            </a:r>
          </a:p>
        </p:txBody>
      </p:sp>
    </p:spTree>
    <p:extLst>
      <p:ext uri="{BB962C8B-B14F-4D97-AF65-F5344CB8AC3E}">
        <p14:creationId xmlns:p14="http://schemas.microsoft.com/office/powerpoint/2010/main" val="85675284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0"/>
              </a:spcBef>
              <a:buFontTx/>
              <a:buNone/>
            </a:pPr>
            <a:r>
              <a:rPr lang="he-IL" altLang="he-IL" sz="1400" smtClean="0"/>
              <a:t>מצגת זו הוכנה ע"י ד"ר עפרה גולן, עו"ד</a:t>
            </a:r>
            <a:r>
              <a:rPr lang="en-US" altLang="he-IL" sz="1400" smtClean="0"/>
              <a:t> (c)</a:t>
            </a:r>
          </a:p>
        </p:txBody>
      </p:sp>
      <p:sp>
        <p:nvSpPr>
          <p:cNvPr id="23555" name="Rectangle 2"/>
          <p:cNvSpPr>
            <a:spLocks noGrp="1" noChangeArrowheads="1"/>
          </p:cNvSpPr>
          <p:nvPr>
            <p:ph type="title"/>
          </p:nvPr>
        </p:nvSpPr>
        <p:spPr>
          <a:solidFill>
            <a:schemeClr val="bg2">
              <a:lumMod val="90000"/>
            </a:schemeClr>
          </a:solidFill>
        </p:spPr>
        <p:txBody>
          <a:bodyPr>
            <a:normAutofit fontScale="90000"/>
          </a:bodyPr>
          <a:lstStyle/>
          <a:p>
            <a:pPr eaLnBrk="1" hangingPunct="1"/>
            <a:r>
              <a:rPr lang="he-IL" altLang="he-IL" sz="4000" dirty="0" smtClean="0"/>
              <a:t>איך מטפלים בחולה הנוטה למות </a:t>
            </a:r>
            <a:br>
              <a:rPr lang="he-IL" altLang="he-IL" sz="4000" dirty="0" smtClean="0"/>
            </a:br>
            <a:r>
              <a:rPr lang="he-IL" altLang="he-IL" sz="4000" dirty="0" smtClean="0"/>
              <a:t>שאינו רוצה שחייו יוארכו?</a:t>
            </a:r>
            <a:endParaRPr lang="en-US" altLang="he-IL" sz="4000" dirty="0" smtClean="0"/>
          </a:p>
        </p:txBody>
      </p:sp>
      <p:sp>
        <p:nvSpPr>
          <p:cNvPr id="33795" name="Rectangle 3"/>
          <p:cNvSpPr>
            <a:spLocks noGrp="1" noChangeArrowheads="1"/>
          </p:cNvSpPr>
          <p:nvPr>
            <p:ph type="body" idx="1"/>
          </p:nvPr>
        </p:nvSpPr>
        <p:spPr/>
        <p:txBody>
          <a:bodyPr/>
          <a:lstStyle/>
          <a:p>
            <a:pPr eaLnBrk="1" hangingPunct="1">
              <a:lnSpc>
                <a:spcPct val="90000"/>
              </a:lnSpc>
            </a:pPr>
            <a:r>
              <a:rPr lang="he-IL" altLang="he-IL" sz="2800" smtClean="0">
                <a:solidFill>
                  <a:srgbClr val="FF3300"/>
                </a:solidFill>
              </a:rPr>
              <a:t>הימנעות ממתן טיפול רפואי לחולה הנוטה למות שהוא בעל כשרות</a:t>
            </a:r>
          </a:p>
          <a:p>
            <a:pPr eaLnBrk="1" hangingPunct="1">
              <a:lnSpc>
                <a:spcPct val="90000"/>
              </a:lnSpc>
            </a:pPr>
            <a:r>
              <a:rPr lang="he-IL" altLang="he-IL" sz="2800" smtClean="0"/>
              <a:t>15.	(א)	חולה הנוטה למות שהוא בעל כשרות, אשר אינו רוצה שחייו יוארכו, </a:t>
            </a:r>
            <a:r>
              <a:rPr lang="he-IL" altLang="he-IL" sz="2800" smtClean="0">
                <a:solidFill>
                  <a:schemeClr val="accent2"/>
                </a:solidFill>
              </a:rPr>
              <a:t>יש לכבד את רצונו ולהימנע מטיפול רפואי בו.</a:t>
            </a:r>
          </a:p>
          <a:p>
            <a:pPr eaLnBrk="1" hangingPunct="1">
              <a:lnSpc>
                <a:spcPct val="90000"/>
              </a:lnSpc>
            </a:pPr>
            <a:r>
              <a:rPr lang="he-IL" altLang="he-IL" sz="2800" smtClean="0"/>
              <a:t>	(ב)	על המטפלים בחולה הנוטה למות כאמור בסעיף קטן (א) לעשות מאמץ סביר כדי לשכנעו לקבל חמצן, וכן מזון ונוזלים, אף באמצעים מלאכותיים, וכן לקבל טיפולים שגרתיים הנחוצים לטיפול במחלות בו-זמניות או במחלות רקע וטיפול מקל.</a:t>
            </a:r>
            <a:endParaRPr lang="en-US" altLang="he-IL" sz="2800" smtClean="0"/>
          </a:p>
        </p:txBody>
      </p:sp>
    </p:spTree>
    <p:extLst>
      <p:ext uri="{BB962C8B-B14F-4D97-AF65-F5344CB8AC3E}">
        <p14:creationId xmlns:p14="http://schemas.microsoft.com/office/powerpoint/2010/main" val="352152465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379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379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0"/>
              </a:spcBef>
              <a:buFontTx/>
              <a:buNone/>
            </a:pPr>
            <a:r>
              <a:rPr lang="he-IL" altLang="he-IL" sz="1400" smtClean="0"/>
              <a:t>מצגת זו הוכנה ע"י ד"ר עפרה גולן, עו"ד</a:t>
            </a:r>
            <a:r>
              <a:rPr lang="en-US" altLang="he-IL" sz="1400" smtClean="0"/>
              <a:t> (c)</a:t>
            </a:r>
          </a:p>
        </p:txBody>
      </p:sp>
      <p:sp>
        <p:nvSpPr>
          <p:cNvPr id="24579" name="Rectangle 2"/>
          <p:cNvSpPr>
            <a:spLocks noGrp="1" noChangeArrowheads="1"/>
          </p:cNvSpPr>
          <p:nvPr>
            <p:ph type="title"/>
          </p:nvPr>
        </p:nvSpPr>
        <p:spPr>
          <a:solidFill>
            <a:schemeClr val="bg2">
              <a:lumMod val="90000"/>
            </a:schemeClr>
          </a:solidFill>
        </p:spPr>
        <p:txBody>
          <a:bodyPr>
            <a:normAutofit fontScale="90000"/>
          </a:bodyPr>
          <a:lstStyle/>
          <a:p>
            <a:pPr eaLnBrk="1" hangingPunct="1"/>
            <a:r>
              <a:rPr lang="he-IL" altLang="he-IL" sz="4000" dirty="0" smtClean="0"/>
              <a:t>איך מטפלים בחולה הנוטה למות </a:t>
            </a:r>
            <a:br>
              <a:rPr lang="he-IL" altLang="he-IL" sz="4000" dirty="0" smtClean="0"/>
            </a:br>
            <a:r>
              <a:rPr lang="he-IL" altLang="he-IL" sz="4000" dirty="0" smtClean="0"/>
              <a:t>שאינו רוצה שחייו יוארכו?</a:t>
            </a:r>
            <a:endParaRPr lang="en-US" altLang="he-IL" sz="4000" dirty="0" smtClean="0"/>
          </a:p>
        </p:txBody>
      </p:sp>
      <p:sp>
        <p:nvSpPr>
          <p:cNvPr id="35843" name="Rectangle 3"/>
          <p:cNvSpPr>
            <a:spLocks noGrp="1" noChangeArrowheads="1"/>
          </p:cNvSpPr>
          <p:nvPr>
            <p:ph type="body" idx="1"/>
          </p:nvPr>
        </p:nvSpPr>
        <p:spPr/>
        <p:txBody>
          <a:bodyPr/>
          <a:lstStyle/>
          <a:p>
            <a:pPr eaLnBrk="1" hangingPunct="1"/>
            <a:r>
              <a:rPr lang="he-IL" altLang="he-IL" sz="2800" smtClean="0">
                <a:solidFill>
                  <a:srgbClr val="FF3300"/>
                </a:solidFill>
              </a:rPr>
              <a:t>הימנעות ממתן טיפול רפואי לחולה הנוטה למות שאינו בעל כשרות</a:t>
            </a:r>
          </a:p>
          <a:p>
            <a:pPr eaLnBrk="1" hangingPunct="1"/>
            <a:r>
              <a:rPr lang="he-IL" altLang="he-IL" sz="2800" smtClean="0"/>
              <a:t>16.(א)	חולה הנוטה למות שאינו בעל כשרות </a:t>
            </a:r>
            <a:r>
              <a:rPr lang="he-IL" altLang="he-IL" sz="2800" smtClean="0">
                <a:solidFill>
                  <a:schemeClr val="accent2"/>
                </a:solidFill>
              </a:rPr>
              <a:t>הסובל סבל משמעותי</a:t>
            </a:r>
            <a:r>
              <a:rPr lang="he-IL" altLang="he-IL" sz="2800" smtClean="0"/>
              <a:t>, שנקבע לגביו לפי הוראות סעיף 5(ב) כי אינו רוצה שחייו יוארכו, </a:t>
            </a:r>
            <a:r>
              <a:rPr lang="he-IL" altLang="he-IL" sz="2800" smtClean="0">
                <a:solidFill>
                  <a:schemeClr val="accent2"/>
                </a:solidFill>
              </a:rPr>
              <a:t>יש להימנע מטיפול רפואי בו,</a:t>
            </a:r>
            <a:r>
              <a:rPr lang="he-IL" altLang="he-IL" sz="2800" smtClean="0"/>
              <a:t> </a:t>
            </a:r>
            <a:r>
              <a:rPr lang="he-IL" altLang="he-IL" sz="2800" smtClean="0">
                <a:solidFill>
                  <a:schemeClr val="accent2"/>
                </a:solidFill>
              </a:rPr>
              <a:t>הקשור לבעייתו הרפואית חשוכת המרפא</a:t>
            </a:r>
            <a:r>
              <a:rPr lang="he-IL" altLang="he-IL" sz="2800" smtClean="0"/>
              <a:t>, לרבות בדיקות, ניתוחים, החייאה, חיבור למכשיר הנשמה, טיפולים כימותרפיים, הקרנות או דיאליזה, </a:t>
            </a:r>
            <a:r>
              <a:rPr lang="he-IL" altLang="he-IL" sz="2800" smtClean="0">
                <a:solidFill>
                  <a:schemeClr val="accent2"/>
                </a:solidFill>
              </a:rPr>
              <a:t>והכל בהתאם לרצונו כפי שנקבע על פי סעיף 5(ב).</a:t>
            </a:r>
          </a:p>
        </p:txBody>
      </p:sp>
    </p:spTree>
    <p:extLst>
      <p:ext uri="{BB962C8B-B14F-4D97-AF65-F5344CB8AC3E}">
        <p14:creationId xmlns:p14="http://schemas.microsoft.com/office/powerpoint/2010/main" val="1730819182"/>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84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584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hangingPunct="1">
              <a:spcBef>
                <a:spcPct val="0"/>
              </a:spcBef>
              <a:buFontTx/>
              <a:buNone/>
            </a:pPr>
            <a:r>
              <a:rPr lang="he-IL" altLang="he-IL" sz="1400" smtClean="0"/>
              <a:t>מצגת זו הוכנה ע"י ד"ר עפרה גולן, עו"ד</a:t>
            </a:r>
            <a:r>
              <a:rPr lang="en-US" altLang="he-IL" sz="1400" smtClean="0"/>
              <a:t> (c)</a:t>
            </a:r>
          </a:p>
        </p:txBody>
      </p:sp>
      <p:sp>
        <p:nvSpPr>
          <p:cNvPr id="25603" name="Rectangle 2"/>
          <p:cNvSpPr>
            <a:spLocks noGrp="1" noChangeArrowheads="1"/>
          </p:cNvSpPr>
          <p:nvPr>
            <p:ph type="title"/>
          </p:nvPr>
        </p:nvSpPr>
        <p:spPr/>
        <p:txBody>
          <a:bodyPr/>
          <a:lstStyle/>
          <a:p>
            <a:pPr eaLnBrk="1" hangingPunct="1"/>
            <a:endParaRPr lang="en-US" altLang="he-IL" smtClean="0"/>
          </a:p>
        </p:txBody>
      </p:sp>
      <p:sp>
        <p:nvSpPr>
          <p:cNvPr id="25604" name="Rectangle 3"/>
          <p:cNvSpPr>
            <a:spLocks noGrp="1" noChangeArrowheads="1"/>
          </p:cNvSpPr>
          <p:nvPr>
            <p:ph type="body" idx="1"/>
          </p:nvPr>
        </p:nvSpPr>
        <p:spPr/>
        <p:txBody>
          <a:bodyPr/>
          <a:lstStyle/>
          <a:p>
            <a:pPr eaLnBrk="1" hangingPunct="1"/>
            <a:r>
              <a:rPr lang="he-IL" altLang="he-IL" sz="2800" smtClean="0"/>
              <a:t>(ב)	(1)	בסעיף קטן זה, "טיפול נלווה" – טיפול רפואי בחולה הנוטה למות, שאינו קשור כלל לבעייתו הרפואית חשוכת המרפא, לרבות טיפולים שגרתיים הנחוצים לטיפול במחלות בו-זמניות או במחלות רקע וטיפול מקל, וכן מתן מזון ונוזלים אפילו באמצעים מלאכותיים.</a:t>
            </a:r>
          </a:p>
          <a:p>
            <a:pPr eaLnBrk="1" hangingPunct="1"/>
            <a:r>
              <a:rPr lang="he-IL" altLang="he-IL" sz="2800" smtClean="0"/>
              <a:t>(2)	</a:t>
            </a:r>
            <a:r>
              <a:rPr lang="he-IL" altLang="he-IL" sz="2800" smtClean="0">
                <a:solidFill>
                  <a:schemeClr val="accent2"/>
                </a:solidFill>
              </a:rPr>
              <a:t>אין להימנע מטיפול נלווה בחולה הנוטה למות כאמור בסעיף קטן (א), והכל אף אם רצונו של החולה כפי שנקבע לפי סעיף 5(ב) הוא להימנע מקבלת טיפול כאמור</a:t>
            </a:r>
            <a:r>
              <a:rPr lang="he-IL" altLang="he-IL" sz="2800" smtClean="0"/>
              <a:t>.</a:t>
            </a:r>
            <a:endParaRPr lang="en-US" altLang="he-IL" sz="2800" smtClean="0"/>
          </a:p>
        </p:txBody>
      </p:sp>
    </p:spTree>
    <p:extLst>
      <p:ext uri="{BB962C8B-B14F-4D97-AF65-F5344CB8AC3E}">
        <p14:creationId xmlns:p14="http://schemas.microsoft.com/office/powerpoint/2010/main" val="2300450153"/>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624" y="101410"/>
            <a:ext cx="7416824" cy="61203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029909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he-IL" smtClean="0"/>
              <a:t>שלבי</a:t>
            </a:r>
            <a:r>
              <a:rPr lang="he-IL" smtClean="0">
                <a:solidFill>
                  <a:srgbClr val="990099"/>
                </a:solidFill>
              </a:rPr>
              <a:t> </a:t>
            </a:r>
            <a:r>
              <a:rPr lang="he-IL" smtClean="0"/>
              <a:t>ההתמודדות עם דילמה אתית</a:t>
            </a:r>
          </a:p>
        </p:txBody>
      </p:sp>
      <p:sp>
        <p:nvSpPr>
          <p:cNvPr id="31747" name="Rectangle 3"/>
          <p:cNvSpPr>
            <a:spLocks noGrp="1" noChangeArrowheads="1"/>
          </p:cNvSpPr>
          <p:nvPr>
            <p:ph type="body" sz="half" idx="1"/>
          </p:nvPr>
        </p:nvSpPr>
        <p:spPr/>
        <p:txBody>
          <a:bodyPr/>
          <a:lstStyle/>
          <a:p>
            <a:r>
              <a:rPr lang="he-IL" dirty="0" smtClean="0">
                <a:solidFill>
                  <a:srgbClr val="663300"/>
                </a:solidFill>
              </a:rPr>
              <a:t>העלאת האלטרנטיבות</a:t>
            </a:r>
          </a:p>
        </p:txBody>
      </p:sp>
      <p:sp>
        <p:nvSpPr>
          <p:cNvPr id="62468" name="Rectangle 4"/>
          <p:cNvSpPr>
            <a:spLocks noGrp="1" noChangeArrowheads="1"/>
          </p:cNvSpPr>
          <p:nvPr>
            <p:ph type="body" sz="half" idx="2"/>
          </p:nvPr>
        </p:nvSpPr>
        <p:spPr/>
        <p:txBody>
          <a:bodyPr/>
          <a:lstStyle/>
          <a:p>
            <a:r>
              <a:rPr lang="he-IL" smtClean="0">
                <a:solidFill>
                  <a:srgbClr val="FF3300"/>
                </a:solidFill>
              </a:rPr>
              <a:t>זיהוי הדילמה האתית</a:t>
            </a:r>
            <a:endParaRPr lang="he-IL" smtClean="0"/>
          </a:p>
          <a:p>
            <a:r>
              <a:rPr lang="he-IL" smtClean="0">
                <a:solidFill>
                  <a:srgbClr val="FF3300"/>
                </a:solidFill>
              </a:rPr>
              <a:t>איסוף מידע</a:t>
            </a:r>
          </a:p>
        </p:txBody>
      </p:sp>
    </p:spTree>
    <p:extLst>
      <p:ext uri="{BB962C8B-B14F-4D97-AF65-F5344CB8AC3E}">
        <p14:creationId xmlns:p14="http://schemas.microsoft.com/office/powerpoint/2010/main" val="278648093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iterate type="wd">
                                    <p:tmAbs val="300"/>
                                  </p:iterate>
                                  <p:childTnLst>
                                    <p:set>
                                      <p:cBhvr>
                                        <p:cTn id="6" dur="1" fill="hold">
                                          <p:stCondLst>
                                            <p:cond delay="299"/>
                                          </p:stCondLst>
                                        </p:cTn>
                                        <p:tgtEl>
                                          <p:spTgt spid="3174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1" name="Rectangle 5"/>
          <p:cNvSpPr>
            <a:spLocks noGrp="1" noChangeArrowheads="1"/>
          </p:cNvSpPr>
          <p:nvPr>
            <p:ph type="title"/>
          </p:nvPr>
        </p:nvSpPr>
        <p:spPr>
          <a:solidFill>
            <a:schemeClr val="accent2">
              <a:lumMod val="20000"/>
              <a:lumOff val="80000"/>
            </a:schemeClr>
          </a:solidFill>
        </p:spPr>
        <p:txBody>
          <a:bodyPr/>
          <a:lstStyle/>
          <a:p>
            <a:r>
              <a:rPr lang="he-IL" dirty="0" smtClean="0">
                <a:solidFill>
                  <a:srgbClr val="663300"/>
                </a:solidFill>
              </a:rPr>
              <a:t>העלאת ההשלכות</a:t>
            </a:r>
          </a:p>
        </p:txBody>
      </p:sp>
      <p:sp>
        <p:nvSpPr>
          <p:cNvPr id="63490" name="Rectangle 4"/>
          <p:cNvSpPr>
            <a:spLocks noGrp="1" noChangeArrowheads="1"/>
          </p:cNvSpPr>
          <p:nvPr>
            <p:ph type="body" idx="1"/>
          </p:nvPr>
        </p:nvSpPr>
        <p:spPr/>
        <p:txBody>
          <a:bodyPr>
            <a:normAutofit/>
          </a:bodyPr>
          <a:lstStyle/>
          <a:p>
            <a:pPr marL="0" indent="0">
              <a:buNone/>
            </a:pPr>
            <a:endParaRPr lang="he-IL" sz="2800" dirty="0" smtClean="0">
              <a:solidFill>
                <a:srgbClr val="FF0000"/>
              </a:solidFill>
            </a:endParaRPr>
          </a:p>
          <a:p>
            <a:endParaRPr lang="he-IL" sz="2800" dirty="0" smtClean="0"/>
          </a:p>
        </p:txBody>
      </p:sp>
      <p:graphicFrame>
        <p:nvGraphicFramePr>
          <p:cNvPr id="63492" name="Object 6"/>
          <p:cNvGraphicFramePr>
            <a:graphicFrameLocks noGrp="1" noChangeAspect="1"/>
          </p:cNvGraphicFramePr>
          <p:nvPr>
            <p:ph sz="half" idx="2"/>
          </p:nvPr>
        </p:nvGraphicFramePr>
        <p:xfrm>
          <a:off x="457200" y="3208338"/>
          <a:ext cx="4040188" cy="1884362"/>
        </p:xfrm>
        <a:graphic>
          <a:graphicData uri="http://schemas.openxmlformats.org/presentationml/2006/ole">
            <mc:AlternateContent xmlns:mc="http://schemas.openxmlformats.org/markup-compatibility/2006">
              <mc:Choice xmlns:v="urn:schemas-microsoft-com:vml" Requires="v">
                <p:oleObj spid="_x0000_s2100" name="Clip" r:id="rId4" imgW="4832350" imgH="2254250" progId="MS_ClipArt_Gallery.2">
                  <p:embed/>
                </p:oleObj>
              </mc:Choice>
              <mc:Fallback>
                <p:oleObj name="Clip" r:id="rId4" imgW="4832350" imgH="2254250" progId="MS_ClipArt_Gallery.2">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 y="3208338"/>
                        <a:ext cx="4040188" cy="1884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Text Placeholder 1"/>
          <p:cNvSpPr>
            <a:spLocks noGrp="1"/>
          </p:cNvSpPr>
          <p:nvPr>
            <p:ph type="body" sz="quarter" idx="3"/>
          </p:nvPr>
        </p:nvSpPr>
        <p:spPr/>
        <p:txBody>
          <a:bodyPr>
            <a:normAutofit fontScale="70000" lnSpcReduction="20000"/>
          </a:bodyPr>
          <a:lstStyle/>
          <a:p>
            <a:r>
              <a:rPr lang="he-IL" sz="3200" dirty="0" smtClean="0"/>
              <a:t>לגבי כל אחת מן האלטרנטיבות</a:t>
            </a:r>
            <a:r>
              <a:rPr lang="he-IL" dirty="0" smtClean="0"/>
              <a:t>:</a:t>
            </a:r>
            <a:endParaRPr lang="he-IL" dirty="0"/>
          </a:p>
        </p:txBody>
      </p:sp>
      <p:sp>
        <p:nvSpPr>
          <p:cNvPr id="3" name="Content Placeholder 2"/>
          <p:cNvSpPr>
            <a:spLocks noGrp="1"/>
          </p:cNvSpPr>
          <p:nvPr>
            <p:ph sz="quarter" idx="4"/>
          </p:nvPr>
        </p:nvSpPr>
        <p:spPr/>
        <p:txBody>
          <a:bodyPr/>
          <a:lstStyle/>
          <a:p>
            <a:r>
              <a:rPr lang="he-IL" sz="3600" dirty="0">
                <a:solidFill>
                  <a:srgbClr val="FF0000"/>
                </a:solidFill>
              </a:rPr>
              <a:t>היעילות והתועלת </a:t>
            </a:r>
            <a:r>
              <a:rPr lang="he-IL" sz="3600" dirty="0" smtClean="0">
                <a:solidFill>
                  <a:srgbClr val="FF0000"/>
                </a:solidFill>
              </a:rPr>
              <a:t>שבפעולה</a:t>
            </a:r>
            <a:r>
              <a:rPr lang="he-IL" sz="3600" dirty="0">
                <a:solidFill>
                  <a:srgbClr val="FF0000"/>
                </a:solidFill>
              </a:rPr>
              <a:t>;</a:t>
            </a:r>
            <a:endParaRPr lang="he-IL" sz="3600" dirty="0" smtClean="0">
              <a:solidFill>
                <a:srgbClr val="FF0000"/>
              </a:solidFill>
            </a:endParaRPr>
          </a:p>
          <a:p>
            <a:r>
              <a:rPr lang="he-IL" sz="3600" dirty="0" smtClean="0">
                <a:solidFill>
                  <a:srgbClr val="FF0000"/>
                </a:solidFill>
              </a:rPr>
              <a:t>הסיכון;</a:t>
            </a:r>
          </a:p>
          <a:p>
            <a:pPr marL="0" indent="0">
              <a:buNone/>
            </a:pPr>
            <a:endParaRPr lang="he-IL" dirty="0"/>
          </a:p>
        </p:txBody>
      </p:sp>
    </p:spTree>
    <p:extLst>
      <p:ext uri="{BB962C8B-B14F-4D97-AF65-F5344CB8AC3E}">
        <p14:creationId xmlns:p14="http://schemas.microsoft.com/office/powerpoint/2010/main" val="411259237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4"/>
          <p:cNvSpPr>
            <a:spLocks noGrp="1" noChangeArrowheads="1"/>
          </p:cNvSpPr>
          <p:nvPr>
            <p:ph type="title"/>
          </p:nvPr>
        </p:nvSpPr>
        <p:spPr>
          <a:solidFill>
            <a:schemeClr val="accent1"/>
          </a:solidFill>
        </p:spPr>
        <p:txBody>
          <a:bodyPr/>
          <a:lstStyle/>
          <a:p>
            <a:r>
              <a:rPr lang="he-IL" smtClean="0"/>
              <a:t>שלבי</a:t>
            </a:r>
            <a:r>
              <a:rPr lang="he-IL" smtClean="0">
                <a:solidFill>
                  <a:srgbClr val="990099"/>
                </a:solidFill>
              </a:rPr>
              <a:t> </a:t>
            </a:r>
            <a:r>
              <a:rPr lang="he-IL" smtClean="0"/>
              <a:t>ההתמודדות עם דילמה אתית</a:t>
            </a:r>
            <a:endParaRPr lang="en-US" smtClean="0"/>
          </a:p>
        </p:txBody>
      </p:sp>
      <p:sp>
        <p:nvSpPr>
          <p:cNvPr id="62467" name="Rectangle 6"/>
          <p:cNvSpPr>
            <a:spLocks noGrp="1" noChangeArrowheads="1"/>
          </p:cNvSpPr>
          <p:nvPr>
            <p:ph type="body" sz="half" idx="2"/>
          </p:nvPr>
        </p:nvSpPr>
        <p:spPr/>
        <p:txBody>
          <a:bodyPr/>
          <a:lstStyle/>
          <a:p>
            <a:r>
              <a:rPr lang="he-IL" sz="2800" dirty="0" smtClean="0">
                <a:solidFill>
                  <a:srgbClr val="663300"/>
                </a:solidFill>
              </a:rPr>
              <a:t>העלאת האלטרנטיבות</a:t>
            </a:r>
          </a:p>
          <a:p>
            <a:r>
              <a:rPr lang="he-IL" sz="2800" dirty="0" smtClean="0">
                <a:solidFill>
                  <a:srgbClr val="663300"/>
                </a:solidFill>
              </a:rPr>
              <a:t>העלאת ההשלכות</a:t>
            </a:r>
          </a:p>
          <a:p>
            <a:r>
              <a:rPr lang="he-IL" sz="2800" dirty="0" smtClean="0">
                <a:solidFill>
                  <a:srgbClr val="FF0000"/>
                </a:solidFill>
              </a:rPr>
              <a:t>הבחירה</a:t>
            </a:r>
            <a:endParaRPr lang="en-US" sz="2800" dirty="0" smtClean="0">
              <a:solidFill>
                <a:srgbClr val="FF0000"/>
              </a:solidFill>
            </a:endParaRPr>
          </a:p>
        </p:txBody>
      </p:sp>
      <p:pic>
        <p:nvPicPr>
          <p:cNvPr id="64516" name="Picture 7" descr="carpscale3"/>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1403350" y="2420938"/>
            <a:ext cx="2952750" cy="31003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39820245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246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e-IL" dirty="0"/>
          </a:p>
        </p:txBody>
      </p:sp>
      <p:sp>
        <p:nvSpPr>
          <p:cNvPr id="3" name="Content Placeholder 2"/>
          <p:cNvSpPr>
            <a:spLocks noGrp="1"/>
          </p:cNvSpPr>
          <p:nvPr>
            <p:ph idx="1"/>
          </p:nvPr>
        </p:nvSpPr>
        <p:spPr/>
        <p:txBody>
          <a:bodyPr/>
          <a:lstStyle/>
          <a:p>
            <a:r>
              <a:rPr lang="he-IL" dirty="0" smtClean="0">
                <a:hlinkClick r:id="rId3"/>
              </a:rPr>
              <a:t>של מי החיים האלה לעזאזל </a:t>
            </a:r>
            <a:r>
              <a:rPr lang="he-IL" sz="1200" dirty="0" smtClean="0">
                <a:hlinkClick r:id="rId3"/>
              </a:rPr>
              <a:t>(קטע 1 כפיה 4 דק', קטע 6 המשפט מ4.40 – 5.30 דק', קטע 7 פסה"ד,-2.5 דק',  קטע 8 אפילוג – 1 דק') </a:t>
            </a:r>
          </a:p>
          <a:p>
            <a:r>
              <a:rPr lang="he-IL" dirty="0" smtClean="0">
                <a:hlinkClick r:id="rId3"/>
              </a:rPr>
              <a:t>ענת גוב  </a:t>
            </a:r>
            <a:r>
              <a:rPr lang="he-IL" sz="1200" dirty="0" smtClean="0"/>
              <a:t>(סה"כ 9.30 דקות)</a:t>
            </a:r>
          </a:p>
          <a:p>
            <a:r>
              <a:rPr lang="he-IL" dirty="0" smtClean="0">
                <a:hlinkClick r:id="rId4"/>
              </a:rPr>
              <a:t>דורון נשר </a:t>
            </a:r>
            <a:r>
              <a:rPr lang="he-IL" sz="1200" dirty="0" smtClean="0"/>
              <a:t>(מדקה 4 עד 11 סה"כ 7 דקות)</a:t>
            </a:r>
          </a:p>
          <a:p>
            <a:r>
              <a:rPr lang="he-IL" dirty="0" smtClean="0">
                <a:hlinkClick r:id="rId5"/>
              </a:rPr>
              <a:t>הקטין </a:t>
            </a:r>
            <a:endParaRPr lang="he-IL" dirty="0">
              <a:hlinkClick r:id="rId3"/>
            </a:endParaRPr>
          </a:p>
          <a:p>
            <a:endParaRPr lang="he-IL" sz="1200" dirty="0"/>
          </a:p>
          <a:p>
            <a:endParaRPr lang="he-IL" sz="1200" dirty="0"/>
          </a:p>
        </p:txBody>
      </p:sp>
    </p:spTree>
    <p:extLst>
      <p:ext uri="{BB962C8B-B14F-4D97-AF65-F5344CB8AC3E}">
        <p14:creationId xmlns:p14="http://schemas.microsoft.com/office/powerpoint/2010/main" val="341671062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5"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84168" y="37324"/>
            <a:ext cx="3059832" cy="52182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2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37034" y="37324"/>
            <a:ext cx="3597041" cy="52069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722859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he-IL" dirty="0" smtClean="0"/>
              <a:t>שלבי</a:t>
            </a:r>
            <a:r>
              <a:rPr lang="he-IL" dirty="0" smtClean="0">
                <a:solidFill>
                  <a:srgbClr val="990099"/>
                </a:solidFill>
              </a:rPr>
              <a:t> </a:t>
            </a:r>
            <a:r>
              <a:rPr lang="he-IL" dirty="0" smtClean="0"/>
              <a:t>ההתמודדות עם דילמה אתית</a:t>
            </a:r>
          </a:p>
        </p:txBody>
      </p:sp>
      <p:sp>
        <p:nvSpPr>
          <p:cNvPr id="31747" name="Rectangle 3"/>
          <p:cNvSpPr>
            <a:spLocks noGrp="1" noChangeArrowheads="1"/>
          </p:cNvSpPr>
          <p:nvPr>
            <p:ph type="body" sz="half" idx="1"/>
          </p:nvPr>
        </p:nvSpPr>
        <p:spPr/>
        <p:txBody>
          <a:bodyPr/>
          <a:lstStyle/>
          <a:p>
            <a:r>
              <a:rPr lang="he-IL" smtClean="0">
                <a:solidFill>
                  <a:srgbClr val="663300"/>
                </a:solidFill>
              </a:rPr>
              <a:t>העלאת האלטרנטיבות</a:t>
            </a:r>
          </a:p>
          <a:p>
            <a:r>
              <a:rPr lang="he-IL" smtClean="0">
                <a:solidFill>
                  <a:srgbClr val="663300"/>
                </a:solidFill>
              </a:rPr>
              <a:t>העלאת ההשלכות</a:t>
            </a:r>
          </a:p>
          <a:p>
            <a:r>
              <a:rPr lang="he-IL" smtClean="0">
                <a:solidFill>
                  <a:srgbClr val="663300"/>
                </a:solidFill>
              </a:rPr>
              <a:t>הבחירה</a:t>
            </a:r>
          </a:p>
          <a:p>
            <a:r>
              <a:rPr lang="he-IL" smtClean="0">
                <a:solidFill>
                  <a:srgbClr val="663300"/>
                </a:solidFill>
              </a:rPr>
              <a:t>ההצדקה</a:t>
            </a:r>
            <a:endParaRPr lang="he-IL" smtClean="0"/>
          </a:p>
        </p:txBody>
      </p:sp>
      <p:sp>
        <p:nvSpPr>
          <p:cNvPr id="31748" name="Rectangle 4"/>
          <p:cNvSpPr>
            <a:spLocks noGrp="1" noChangeArrowheads="1"/>
          </p:cNvSpPr>
          <p:nvPr>
            <p:ph type="body" sz="half" idx="2"/>
          </p:nvPr>
        </p:nvSpPr>
        <p:spPr/>
        <p:txBody>
          <a:bodyPr/>
          <a:lstStyle/>
          <a:p>
            <a:r>
              <a:rPr lang="he-IL" smtClean="0">
                <a:solidFill>
                  <a:srgbClr val="FF3300"/>
                </a:solidFill>
              </a:rPr>
              <a:t>זיהוי הדילמה האתית</a:t>
            </a:r>
            <a:endParaRPr lang="he-IL" smtClean="0"/>
          </a:p>
          <a:p>
            <a:r>
              <a:rPr lang="he-IL" smtClean="0">
                <a:solidFill>
                  <a:srgbClr val="FF3300"/>
                </a:solidFill>
              </a:rPr>
              <a:t>איסוף מידע</a:t>
            </a:r>
          </a:p>
        </p:txBody>
      </p:sp>
    </p:spTree>
    <p:extLst>
      <p:ext uri="{BB962C8B-B14F-4D97-AF65-F5344CB8AC3E}">
        <p14:creationId xmlns:p14="http://schemas.microsoft.com/office/powerpoint/2010/main" val="103857873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1748">
                                            <p:txEl>
                                              <p:pRg st="0" end="0"/>
                                            </p:txEl>
                                          </p:spTgt>
                                        </p:tgtEl>
                                        <p:attrNameLst>
                                          <p:attrName>style.visibility</p:attrName>
                                        </p:attrNameLst>
                                      </p:cBhvr>
                                      <p:to>
                                        <p:strVal val="visible"/>
                                      </p:to>
                                    </p:set>
                                    <p:anim calcmode="lin" valueType="num">
                                      <p:cBhvr additive="base">
                                        <p:cTn id="7" dur="500" fill="hold"/>
                                        <p:tgtEl>
                                          <p:spTgt spid="3174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174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1748">
                                            <p:txEl>
                                              <p:pRg st="1" end="1"/>
                                            </p:txEl>
                                          </p:spTgt>
                                        </p:tgtEl>
                                        <p:attrNameLst>
                                          <p:attrName>style.visibility</p:attrName>
                                        </p:attrNameLst>
                                      </p:cBhvr>
                                      <p:to>
                                        <p:strVal val="visible"/>
                                      </p:to>
                                    </p:set>
                                    <p:anim calcmode="lin" valueType="num">
                                      <p:cBhvr additive="base">
                                        <p:cTn id="13" dur="500" fill="hold"/>
                                        <p:tgtEl>
                                          <p:spTgt spid="31748">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174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iterate type="wd">
                                    <p:tmAbs val="300"/>
                                  </p:iterate>
                                  <p:childTnLst>
                                    <p:set>
                                      <p:cBhvr>
                                        <p:cTn id="18" dur="1" fill="hold">
                                          <p:stCondLst>
                                            <p:cond delay="299"/>
                                          </p:stCondLst>
                                        </p:cTn>
                                        <p:tgtEl>
                                          <p:spTgt spid="31747">
                                            <p:txEl>
                                              <p:pRg st="0" end="0"/>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iterate type="wd">
                                    <p:tmAbs val="300"/>
                                  </p:iterate>
                                  <p:childTnLst>
                                    <p:set>
                                      <p:cBhvr>
                                        <p:cTn id="22" dur="1" fill="hold">
                                          <p:stCondLst>
                                            <p:cond delay="299"/>
                                          </p:stCondLst>
                                        </p:cTn>
                                        <p:tgtEl>
                                          <p:spTgt spid="31747">
                                            <p:txEl>
                                              <p:pRg st="1" end="1"/>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iterate type="wd">
                                    <p:tmAbs val="300"/>
                                  </p:iterate>
                                  <p:childTnLst>
                                    <p:set>
                                      <p:cBhvr>
                                        <p:cTn id="26" dur="1" fill="hold">
                                          <p:stCondLst>
                                            <p:cond delay="299"/>
                                          </p:stCondLst>
                                        </p:cTn>
                                        <p:tgtEl>
                                          <p:spTgt spid="31747">
                                            <p:txEl>
                                              <p:pRg st="2" end="2"/>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iterate type="wd">
                                    <p:tmAbs val="300"/>
                                  </p:iterate>
                                  <p:childTnLst>
                                    <p:set>
                                      <p:cBhvr>
                                        <p:cTn id="30" dur="1" fill="hold">
                                          <p:stCondLst>
                                            <p:cond delay="299"/>
                                          </p:stCondLst>
                                        </p:cTn>
                                        <p:tgtEl>
                                          <p:spTgt spid="3174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autoUpdateAnimBg="0"/>
      <p:bldP spid="31748" grpId="0" build="p"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84168" y="37324"/>
            <a:ext cx="3059832" cy="52182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29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90698" y="18820"/>
            <a:ext cx="3293470" cy="53728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5537335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84168" y="37324"/>
            <a:ext cx="3059832" cy="52182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31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08936" y="37325"/>
            <a:ext cx="3253689" cy="5349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841782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84168" y="37324"/>
            <a:ext cx="3059832" cy="52182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33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2569" y="1"/>
            <a:ext cx="3721981" cy="53863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810481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solidFill>
            <a:schemeClr val="accent6">
              <a:lumMod val="20000"/>
              <a:lumOff val="80000"/>
            </a:schemeClr>
          </a:solidFill>
        </p:spPr>
        <p:txBody>
          <a:bodyPr/>
          <a:lstStyle/>
          <a:p>
            <a:pPr>
              <a:defRPr/>
            </a:pPr>
            <a:r>
              <a:rPr lang="he-IL" dirty="0" smtClean="0"/>
              <a:t>מקורות תומכי החלטה</a:t>
            </a:r>
          </a:p>
        </p:txBody>
      </p:sp>
      <p:sp>
        <p:nvSpPr>
          <p:cNvPr id="63491" name="Content Placeholder 2"/>
          <p:cNvSpPr>
            <a:spLocks noGrp="1"/>
          </p:cNvSpPr>
          <p:nvPr>
            <p:ph idx="1"/>
          </p:nvPr>
        </p:nvSpPr>
        <p:spPr/>
        <p:txBody>
          <a:bodyPr/>
          <a:lstStyle/>
          <a:p>
            <a:r>
              <a:rPr lang="he-IL" smtClean="0"/>
              <a:t>העקרונות הערכיים</a:t>
            </a:r>
          </a:p>
          <a:p>
            <a:r>
              <a:rPr lang="he-IL" smtClean="0"/>
              <a:t>זכויות</a:t>
            </a:r>
          </a:p>
          <a:p>
            <a:r>
              <a:rPr lang="he-IL" smtClean="0"/>
              <a:t>השלכות ההחלטה</a:t>
            </a:r>
          </a:p>
          <a:p>
            <a:r>
              <a:rPr lang="he-IL" smtClean="0"/>
              <a:t>מקרים דומים (פרדיגמות, קזואיסטיקה)</a:t>
            </a:r>
          </a:p>
          <a:p>
            <a:r>
              <a:rPr lang="he-IL" smtClean="0"/>
              <a:t>הנחיות מקצועיות</a:t>
            </a:r>
          </a:p>
          <a:p>
            <a:r>
              <a:rPr lang="he-IL" smtClean="0"/>
              <a:t>מוסר אישי</a:t>
            </a:r>
          </a:p>
        </p:txBody>
      </p:sp>
    </p:spTree>
    <p:extLst>
      <p:ext uri="{BB962C8B-B14F-4D97-AF65-F5344CB8AC3E}">
        <p14:creationId xmlns:p14="http://schemas.microsoft.com/office/powerpoint/2010/main" val="39572918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349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349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63491">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63491">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63491">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6349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solidFill>
            <a:srgbClr val="FFCCFF"/>
          </a:solidFill>
        </p:spPr>
        <p:txBody>
          <a:bodyPr/>
          <a:lstStyle/>
          <a:p>
            <a:r>
              <a:rPr lang="he-IL" smtClean="0"/>
              <a:t>עקרונות החלטה</a:t>
            </a:r>
            <a:endParaRPr lang="en-US" smtClean="0"/>
          </a:p>
        </p:txBody>
      </p:sp>
      <p:sp>
        <p:nvSpPr>
          <p:cNvPr id="64515" name="Rectangle 3"/>
          <p:cNvSpPr>
            <a:spLocks noGrp="1" noChangeArrowheads="1"/>
          </p:cNvSpPr>
          <p:nvPr>
            <p:ph type="body" idx="1"/>
          </p:nvPr>
        </p:nvSpPr>
        <p:spPr>
          <a:noFill/>
          <a:ln>
            <a:solidFill>
              <a:srgbClr val="FFFF99"/>
            </a:solidFill>
            <a:miter lim="800000"/>
            <a:headEnd/>
            <a:tailEnd/>
          </a:ln>
        </p:spPr>
        <p:txBody>
          <a:bodyPr/>
          <a:lstStyle/>
          <a:p>
            <a:r>
              <a:rPr lang="he-IL" dirty="0" smtClean="0"/>
              <a:t>ניתוח אתי צריך להוביל לפעולה, ואסור שחוסר וודאות יביא לשיתוק.</a:t>
            </a:r>
          </a:p>
          <a:p>
            <a:r>
              <a:rPr lang="he-IL" dirty="0" smtClean="0"/>
              <a:t>"עקרון הזהירות" = כאשר קיימת אי וודאות לגבי סיכון של נזק לבריאות, על מקבלי ההחלטות לטעות לטובת הזהירות ולפעול למען מניעת נזקים פוטנציאליים לבריאות. </a:t>
            </a:r>
          </a:p>
          <a:p>
            <a:r>
              <a:rPr lang="en-US" dirty="0" smtClean="0"/>
              <a:t>When you err – err for life!</a:t>
            </a:r>
          </a:p>
        </p:txBody>
      </p:sp>
    </p:spTree>
    <p:extLst>
      <p:ext uri="{BB962C8B-B14F-4D97-AF65-F5344CB8AC3E}">
        <p14:creationId xmlns:p14="http://schemas.microsoft.com/office/powerpoint/2010/main" val="5337702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451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451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6451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84168" y="37324"/>
            <a:ext cx="3059832" cy="52182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157458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noAutofit/>
          </a:bodyPr>
          <a:lstStyle/>
          <a:p>
            <a:r>
              <a:rPr lang="he-IL" dirty="0" smtClean="0">
                <a:solidFill>
                  <a:srgbClr val="FF3300"/>
                </a:solidFill>
              </a:rPr>
              <a:t>זיהוי הדילמה  </a:t>
            </a:r>
            <a:endParaRPr lang="en-US" dirty="0" smtClean="0"/>
          </a:p>
        </p:txBody>
      </p:sp>
      <p:sp>
        <p:nvSpPr>
          <p:cNvPr id="51204" name="Rectangle 4"/>
          <p:cNvSpPr>
            <a:spLocks noGrp="1" noChangeArrowheads="1"/>
          </p:cNvSpPr>
          <p:nvPr>
            <p:ph idx="1"/>
          </p:nvPr>
        </p:nvSpPr>
        <p:spPr/>
        <p:txBody>
          <a:bodyPr/>
          <a:lstStyle/>
          <a:p>
            <a:r>
              <a:rPr lang="he-IL" dirty="0" smtClean="0"/>
              <a:t>זיהוי הגורמים שעשויים להיות מושפעים מן ההחלטה;</a:t>
            </a:r>
          </a:p>
          <a:p>
            <a:r>
              <a:rPr lang="he-IL" dirty="0" smtClean="0"/>
              <a:t>זיהוי הערכים האתיים הרלוונטיים;</a:t>
            </a:r>
          </a:p>
          <a:p>
            <a:endParaRPr lang="en-US" dirty="0" smtClean="0">
              <a:solidFill>
                <a:srgbClr val="FF3300"/>
              </a:solidFill>
            </a:endParaRPr>
          </a:p>
          <a:p>
            <a:endParaRPr lang="en-US" dirty="0" smtClean="0"/>
          </a:p>
        </p:txBody>
      </p:sp>
    </p:spTree>
    <p:extLst>
      <p:ext uri="{BB962C8B-B14F-4D97-AF65-F5344CB8AC3E}">
        <p14:creationId xmlns:p14="http://schemas.microsoft.com/office/powerpoint/2010/main" val="222609105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1204">
                                            <p:txEl>
                                              <p:pRg st="0" end="0"/>
                                            </p:txEl>
                                          </p:spTgt>
                                        </p:tgtEl>
                                        <p:attrNameLst>
                                          <p:attrName>style.visibility</p:attrName>
                                        </p:attrNameLst>
                                      </p:cBhvr>
                                      <p:to>
                                        <p:strVal val="visible"/>
                                      </p:to>
                                    </p:set>
                                    <p:anim calcmode="lin" valueType="num">
                                      <p:cBhvr additive="base">
                                        <p:cTn id="7" dur="500" fill="hold"/>
                                        <p:tgtEl>
                                          <p:spTgt spid="5120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120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1204">
                                            <p:txEl>
                                              <p:pRg st="1" end="1"/>
                                            </p:txEl>
                                          </p:spTgt>
                                        </p:tgtEl>
                                        <p:attrNameLst>
                                          <p:attrName>style.visibility</p:attrName>
                                        </p:attrNameLst>
                                      </p:cBhvr>
                                      <p:to>
                                        <p:strVal val="visible"/>
                                      </p:to>
                                    </p:set>
                                    <p:anim calcmode="lin" valueType="num">
                                      <p:cBhvr additive="base">
                                        <p:cTn id="13" dur="500" fill="hold"/>
                                        <p:tgtEl>
                                          <p:spTgt spid="5120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1204">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4"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 name="Trapezoid 152"/>
          <p:cNvSpPr/>
          <p:nvPr/>
        </p:nvSpPr>
        <p:spPr>
          <a:xfrm rot="10800000">
            <a:off x="2179638" y="1282700"/>
            <a:ext cx="4206875" cy="574675"/>
          </a:xfrm>
          <a:prstGeom prst="trapezoid">
            <a:avLst>
              <a:gd name="adj" fmla="val 103124"/>
            </a:avLst>
          </a:prstGeom>
          <a:solidFill>
            <a:schemeClr val="bg1"/>
          </a:solidFill>
          <a:ln w="6350">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endParaRPr lang="en-US"/>
          </a:p>
        </p:txBody>
      </p:sp>
      <p:sp>
        <p:nvSpPr>
          <p:cNvPr id="154" name="Trapezoid 153"/>
          <p:cNvSpPr/>
          <p:nvPr/>
        </p:nvSpPr>
        <p:spPr>
          <a:xfrm rot="16200000">
            <a:off x="3990181" y="3093245"/>
            <a:ext cx="4206875" cy="582612"/>
          </a:xfrm>
          <a:custGeom>
            <a:avLst/>
            <a:gdLst>
              <a:gd name="connsiteX0" fmla="*/ 0 w 4206896"/>
              <a:gd name="connsiteY0" fmla="*/ 575123 h 575123"/>
              <a:gd name="connsiteX1" fmla="*/ 593090 w 4206896"/>
              <a:gd name="connsiteY1" fmla="*/ 0 h 575123"/>
              <a:gd name="connsiteX2" fmla="*/ 3613806 w 4206896"/>
              <a:gd name="connsiteY2" fmla="*/ 0 h 575123"/>
              <a:gd name="connsiteX3" fmla="*/ 4206896 w 4206896"/>
              <a:gd name="connsiteY3" fmla="*/ 575123 h 575123"/>
              <a:gd name="connsiteX4" fmla="*/ 0 w 4206896"/>
              <a:gd name="connsiteY4" fmla="*/ 575123 h 575123"/>
              <a:gd name="connsiteX0" fmla="*/ 0 w 4206896"/>
              <a:gd name="connsiteY0" fmla="*/ 582741 h 582741"/>
              <a:gd name="connsiteX1" fmla="*/ 570230 w 4206896"/>
              <a:gd name="connsiteY1" fmla="*/ 0 h 582741"/>
              <a:gd name="connsiteX2" fmla="*/ 3613806 w 4206896"/>
              <a:gd name="connsiteY2" fmla="*/ 7618 h 582741"/>
              <a:gd name="connsiteX3" fmla="*/ 4206896 w 4206896"/>
              <a:gd name="connsiteY3" fmla="*/ 582741 h 582741"/>
              <a:gd name="connsiteX4" fmla="*/ 0 w 4206896"/>
              <a:gd name="connsiteY4" fmla="*/ 582741 h 582741"/>
              <a:gd name="connsiteX0" fmla="*/ 0 w 4206896"/>
              <a:gd name="connsiteY0" fmla="*/ 582743 h 582743"/>
              <a:gd name="connsiteX1" fmla="*/ 570230 w 4206896"/>
              <a:gd name="connsiteY1" fmla="*/ 2 h 582743"/>
              <a:gd name="connsiteX2" fmla="*/ 3629046 w 4206896"/>
              <a:gd name="connsiteY2" fmla="*/ 0 h 582743"/>
              <a:gd name="connsiteX3" fmla="*/ 4206896 w 4206896"/>
              <a:gd name="connsiteY3" fmla="*/ 582743 h 582743"/>
              <a:gd name="connsiteX4" fmla="*/ 0 w 4206896"/>
              <a:gd name="connsiteY4" fmla="*/ 582743 h 5827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06896" h="582743">
                <a:moveTo>
                  <a:pt x="0" y="582743"/>
                </a:moveTo>
                <a:lnTo>
                  <a:pt x="570230" y="2"/>
                </a:lnTo>
                <a:lnTo>
                  <a:pt x="3629046" y="0"/>
                </a:lnTo>
                <a:lnTo>
                  <a:pt x="4206896" y="582743"/>
                </a:lnTo>
                <a:lnTo>
                  <a:pt x="0" y="582743"/>
                </a:lnTo>
                <a:close/>
              </a:path>
            </a:pathLst>
          </a:custGeom>
          <a:solidFill>
            <a:schemeClr val="bg1"/>
          </a:solidFill>
          <a:ln w="6350">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endParaRPr lang="en-US"/>
          </a:p>
        </p:txBody>
      </p:sp>
      <p:sp>
        <p:nvSpPr>
          <p:cNvPr id="155" name="Trapezoid 154"/>
          <p:cNvSpPr/>
          <p:nvPr/>
        </p:nvSpPr>
        <p:spPr>
          <a:xfrm>
            <a:off x="2192338" y="4911725"/>
            <a:ext cx="4191000" cy="598488"/>
          </a:xfrm>
          <a:custGeom>
            <a:avLst/>
            <a:gdLst>
              <a:gd name="connsiteX0" fmla="*/ 0 w 4206896"/>
              <a:gd name="connsiteY0" fmla="*/ 575123 h 575123"/>
              <a:gd name="connsiteX1" fmla="*/ 593090 w 4206896"/>
              <a:gd name="connsiteY1" fmla="*/ 0 h 575123"/>
              <a:gd name="connsiteX2" fmla="*/ 3613806 w 4206896"/>
              <a:gd name="connsiteY2" fmla="*/ 0 h 575123"/>
              <a:gd name="connsiteX3" fmla="*/ 4206896 w 4206896"/>
              <a:gd name="connsiteY3" fmla="*/ 575123 h 575123"/>
              <a:gd name="connsiteX4" fmla="*/ 0 w 4206896"/>
              <a:gd name="connsiteY4" fmla="*/ 575123 h 575123"/>
              <a:gd name="connsiteX0" fmla="*/ 0 w 4191656"/>
              <a:gd name="connsiteY0" fmla="*/ 575123 h 597983"/>
              <a:gd name="connsiteX1" fmla="*/ 593090 w 4191656"/>
              <a:gd name="connsiteY1" fmla="*/ 0 h 597983"/>
              <a:gd name="connsiteX2" fmla="*/ 3613806 w 4191656"/>
              <a:gd name="connsiteY2" fmla="*/ 0 h 597983"/>
              <a:gd name="connsiteX3" fmla="*/ 4191656 w 4191656"/>
              <a:gd name="connsiteY3" fmla="*/ 597983 h 597983"/>
              <a:gd name="connsiteX4" fmla="*/ 0 w 4191656"/>
              <a:gd name="connsiteY4" fmla="*/ 575123 h 5979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91656" h="597983">
                <a:moveTo>
                  <a:pt x="0" y="575123"/>
                </a:moveTo>
                <a:lnTo>
                  <a:pt x="593090" y="0"/>
                </a:lnTo>
                <a:lnTo>
                  <a:pt x="3613806" y="0"/>
                </a:lnTo>
                <a:lnTo>
                  <a:pt x="4191656" y="597983"/>
                </a:lnTo>
                <a:lnTo>
                  <a:pt x="0" y="575123"/>
                </a:lnTo>
                <a:close/>
              </a:path>
            </a:pathLst>
          </a:custGeom>
          <a:solidFill>
            <a:schemeClr val="bg1"/>
          </a:solidFill>
          <a:ln w="6350">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endParaRPr lang="en-US"/>
          </a:p>
        </p:txBody>
      </p:sp>
      <p:sp>
        <p:nvSpPr>
          <p:cNvPr id="156" name="Trapezoid 155"/>
          <p:cNvSpPr/>
          <p:nvPr/>
        </p:nvSpPr>
        <p:spPr>
          <a:xfrm rot="5400000">
            <a:off x="384969" y="3096419"/>
            <a:ext cx="4206875" cy="582613"/>
          </a:xfrm>
          <a:custGeom>
            <a:avLst/>
            <a:gdLst>
              <a:gd name="connsiteX0" fmla="*/ 0 w 4206896"/>
              <a:gd name="connsiteY0" fmla="*/ 575123 h 575123"/>
              <a:gd name="connsiteX1" fmla="*/ 593090 w 4206896"/>
              <a:gd name="connsiteY1" fmla="*/ 0 h 575123"/>
              <a:gd name="connsiteX2" fmla="*/ 3613806 w 4206896"/>
              <a:gd name="connsiteY2" fmla="*/ 0 h 575123"/>
              <a:gd name="connsiteX3" fmla="*/ 4206896 w 4206896"/>
              <a:gd name="connsiteY3" fmla="*/ 575123 h 575123"/>
              <a:gd name="connsiteX4" fmla="*/ 0 w 4206896"/>
              <a:gd name="connsiteY4" fmla="*/ 575123 h 575123"/>
              <a:gd name="connsiteX0" fmla="*/ 0 w 4206896"/>
              <a:gd name="connsiteY0" fmla="*/ 582743 h 582743"/>
              <a:gd name="connsiteX1" fmla="*/ 593090 w 4206896"/>
              <a:gd name="connsiteY1" fmla="*/ 7620 h 582743"/>
              <a:gd name="connsiteX2" fmla="*/ 3621429 w 4206896"/>
              <a:gd name="connsiteY2" fmla="*/ 0 h 582743"/>
              <a:gd name="connsiteX3" fmla="*/ 4206896 w 4206896"/>
              <a:gd name="connsiteY3" fmla="*/ 582743 h 582743"/>
              <a:gd name="connsiteX4" fmla="*/ 0 w 4206896"/>
              <a:gd name="connsiteY4" fmla="*/ 582743 h 5827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06896" h="582743">
                <a:moveTo>
                  <a:pt x="0" y="582743"/>
                </a:moveTo>
                <a:lnTo>
                  <a:pt x="593090" y="7620"/>
                </a:lnTo>
                <a:lnTo>
                  <a:pt x="3621429" y="0"/>
                </a:lnTo>
                <a:lnTo>
                  <a:pt x="4206896" y="582743"/>
                </a:lnTo>
                <a:lnTo>
                  <a:pt x="0" y="582743"/>
                </a:lnTo>
                <a:close/>
              </a:path>
            </a:pathLst>
          </a:custGeom>
          <a:solidFill>
            <a:schemeClr val="bg1"/>
          </a:solidFill>
          <a:ln w="6350">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endParaRPr lang="en-US"/>
          </a:p>
        </p:txBody>
      </p:sp>
      <p:sp>
        <p:nvSpPr>
          <p:cNvPr id="157" name="Trapezoid 156"/>
          <p:cNvSpPr/>
          <p:nvPr/>
        </p:nvSpPr>
        <p:spPr>
          <a:xfrm rot="10800000">
            <a:off x="2781300" y="1866900"/>
            <a:ext cx="2995613" cy="600075"/>
          </a:xfrm>
          <a:prstGeom prst="trapezoid">
            <a:avLst>
              <a:gd name="adj" fmla="val 101537"/>
            </a:avLst>
          </a:prstGeom>
          <a:solidFill>
            <a:schemeClr val="bg1"/>
          </a:solidFill>
          <a:ln w="6350">
            <a:solidFill>
              <a:schemeClr val="tx1"/>
            </a:solidFill>
          </a:ln>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endParaRPr lang="en-US"/>
          </a:p>
        </p:txBody>
      </p:sp>
      <p:sp>
        <p:nvSpPr>
          <p:cNvPr id="158" name="Trapezoid 157"/>
          <p:cNvSpPr/>
          <p:nvPr/>
        </p:nvSpPr>
        <p:spPr>
          <a:xfrm rot="16200000">
            <a:off x="3950493" y="3066257"/>
            <a:ext cx="3065463" cy="647700"/>
          </a:xfrm>
          <a:custGeom>
            <a:avLst/>
            <a:gdLst>
              <a:gd name="connsiteX0" fmla="*/ 0 w 3088254"/>
              <a:gd name="connsiteY0" fmla="*/ 647284 h 647284"/>
              <a:gd name="connsiteX1" fmla="*/ 638999 w 3088254"/>
              <a:gd name="connsiteY1" fmla="*/ 0 h 647284"/>
              <a:gd name="connsiteX2" fmla="*/ 2449255 w 3088254"/>
              <a:gd name="connsiteY2" fmla="*/ 0 h 647284"/>
              <a:gd name="connsiteX3" fmla="*/ 3088254 w 3088254"/>
              <a:gd name="connsiteY3" fmla="*/ 647284 h 647284"/>
              <a:gd name="connsiteX4" fmla="*/ 0 w 3088254"/>
              <a:gd name="connsiteY4" fmla="*/ 647284 h 647284"/>
              <a:gd name="connsiteX0" fmla="*/ 0 w 3065394"/>
              <a:gd name="connsiteY0" fmla="*/ 662524 h 662524"/>
              <a:gd name="connsiteX1" fmla="*/ 616139 w 3065394"/>
              <a:gd name="connsiteY1" fmla="*/ 0 h 662524"/>
              <a:gd name="connsiteX2" fmla="*/ 2426395 w 3065394"/>
              <a:gd name="connsiteY2" fmla="*/ 0 h 662524"/>
              <a:gd name="connsiteX3" fmla="*/ 3065394 w 3065394"/>
              <a:gd name="connsiteY3" fmla="*/ 647284 h 662524"/>
              <a:gd name="connsiteX4" fmla="*/ 0 w 3065394"/>
              <a:gd name="connsiteY4" fmla="*/ 662524 h 662524"/>
              <a:gd name="connsiteX0" fmla="*/ 0 w 3065394"/>
              <a:gd name="connsiteY0" fmla="*/ 647284 h 647284"/>
              <a:gd name="connsiteX1" fmla="*/ 616139 w 3065394"/>
              <a:gd name="connsiteY1" fmla="*/ 0 h 647284"/>
              <a:gd name="connsiteX2" fmla="*/ 2426395 w 3065394"/>
              <a:gd name="connsiteY2" fmla="*/ 0 h 647284"/>
              <a:gd name="connsiteX3" fmla="*/ 3065394 w 3065394"/>
              <a:gd name="connsiteY3" fmla="*/ 647284 h 647284"/>
              <a:gd name="connsiteX4" fmla="*/ 0 w 3065394"/>
              <a:gd name="connsiteY4" fmla="*/ 647284 h 6472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65394" h="647284">
                <a:moveTo>
                  <a:pt x="0" y="647284"/>
                </a:moveTo>
                <a:lnTo>
                  <a:pt x="616139" y="0"/>
                </a:lnTo>
                <a:lnTo>
                  <a:pt x="2426395" y="0"/>
                </a:lnTo>
                <a:lnTo>
                  <a:pt x="3065394" y="647284"/>
                </a:lnTo>
                <a:lnTo>
                  <a:pt x="0" y="647284"/>
                </a:lnTo>
                <a:close/>
              </a:path>
            </a:pathLst>
          </a:custGeom>
          <a:solidFill>
            <a:schemeClr val="bg1"/>
          </a:solidFill>
          <a:ln w="6350">
            <a:solidFill>
              <a:schemeClr val="tx1"/>
            </a:solidFill>
          </a:ln>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endParaRPr lang="en-US"/>
          </a:p>
        </p:txBody>
      </p:sp>
      <p:sp>
        <p:nvSpPr>
          <p:cNvPr id="159" name="Trapezoid 158"/>
          <p:cNvSpPr/>
          <p:nvPr/>
        </p:nvSpPr>
        <p:spPr>
          <a:xfrm rot="5400000">
            <a:off x="1595438" y="3089275"/>
            <a:ext cx="2995612" cy="611188"/>
          </a:xfrm>
          <a:custGeom>
            <a:avLst/>
            <a:gdLst>
              <a:gd name="connsiteX0" fmla="*/ 0 w 2995244"/>
              <a:gd name="connsiteY0" fmla="*/ 589632 h 589632"/>
              <a:gd name="connsiteX1" fmla="*/ 589337 w 2995244"/>
              <a:gd name="connsiteY1" fmla="*/ 0 h 589632"/>
              <a:gd name="connsiteX2" fmla="*/ 2405907 w 2995244"/>
              <a:gd name="connsiteY2" fmla="*/ 0 h 589632"/>
              <a:gd name="connsiteX3" fmla="*/ 2995244 w 2995244"/>
              <a:gd name="connsiteY3" fmla="*/ 589632 h 589632"/>
              <a:gd name="connsiteX4" fmla="*/ 0 w 2995244"/>
              <a:gd name="connsiteY4" fmla="*/ 589632 h 589632"/>
              <a:gd name="connsiteX0" fmla="*/ 0 w 2995244"/>
              <a:gd name="connsiteY0" fmla="*/ 612492 h 612492"/>
              <a:gd name="connsiteX1" fmla="*/ 589337 w 2995244"/>
              <a:gd name="connsiteY1" fmla="*/ 22860 h 612492"/>
              <a:gd name="connsiteX2" fmla="*/ 2405907 w 2995244"/>
              <a:gd name="connsiteY2" fmla="*/ 0 h 612492"/>
              <a:gd name="connsiteX3" fmla="*/ 2995244 w 2995244"/>
              <a:gd name="connsiteY3" fmla="*/ 612492 h 612492"/>
              <a:gd name="connsiteX4" fmla="*/ 0 w 2995244"/>
              <a:gd name="connsiteY4" fmla="*/ 612492 h 612492"/>
              <a:gd name="connsiteX0" fmla="*/ 0 w 2995244"/>
              <a:gd name="connsiteY0" fmla="*/ 612492 h 612492"/>
              <a:gd name="connsiteX1" fmla="*/ 589337 w 2995244"/>
              <a:gd name="connsiteY1" fmla="*/ 0 h 612492"/>
              <a:gd name="connsiteX2" fmla="*/ 2405907 w 2995244"/>
              <a:gd name="connsiteY2" fmla="*/ 0 h 612492"/>
              <a:gd name="connsiteX3" fmla="*/ 2995244 w 2995244"/>
              <a:gd name="connsiteY3" fmla="*/ 612492 h 612492"/>
              <a:gd name="connsiteX4" fmla="*/ 0 w 2995244"/>
              <a:gd name="connsiteY4" fmla="*/ 612492 h 6124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5244" h="612492">
                <a:moveTo>
                  <a:pt x="0" y="612492"/>
                </a:moveTo>
                <a:lnTo>
                  <a:pt x="589337" y="0"/>
                </a:lnTo>
                <a:lnTo>
                  <a:pt x="2405907" y="0"/>
                </a:lnTo>
                <a:lnTo>
                  <a:pt x="2995244" y="612492"/>
                </a:lnTo>
                <a:lnTo>
                  <a:pt x="0" y="612492"/>
                </a:lnTo>
                <a:close/>
              </a:path>
            </a:pathLst>
          </a:custGeom>
          <a:solidFill>
            <a:schemeClr val="bg1"/>
          </a:solidFill>
          <a:ln w="6350">
            <a:solidFill>
              <a:schemeClr val="tx1"/>
            </a:solidFill>
          </a:ln>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endParaRPr lang="en-US"/>
          </a:p>
        </p:txBody>
      </p:sp>
      <p:sp>
        <p:nvSpPr>
          <p:cNvPr id="160" name="Trapezoid 159"/>
          <p:cNvSpPr/>
          <p:nvPr/>
        </p:nvSpPr>
        <p:spPr>
          <a:xfrm>
            <a:off x="2789238" y="4308475"/>
            <a:ext cx="3025775" cy="600075"/>
          </a:xfrm>
          <a:custGeom>
            <a:avLst/>
            <a:gdLst>
              <a:gd name="connsiteX0" fmla="*/ 0 w 2995244"/>
              <a:gd name="connsiteY0" fmla="*/ 600077 h 600077"/>
              <a:gd name="connsiteX1" fmla="*/ 609300 w 2995244"/>
              <a:gd name="connsiteY1" fmla="*/ 0 h 600077"/>
              <a:gd name="connsiteX2" fmla="*/ 2385944 w 2995244"/>
              <a:gd name="connsiteY2" fmla="*/ 0 h 600077"/>
              <a:gd name="connsiteX3" fmla="*/ 2995244 w 2995244"/>
              <a:gd name="connsiteY3" fmla="*/ 600077 h 600077"/>
              <a:gd name="connsiteX4" fmla="*/ 0 w 2995244"/>
              <a:gd name="connsiteY4" fmla="*/ 600077 h 600077"/>
              <a:gd name="connsiteX0" fmla="*/ 0 w 3025724"/>
              <a:gd name="connsiteY0" fmla="*/ 600077 h 600077"/>
              <a:gd name="connsiteX1" fmla="*/ 609300 w 3025724"/>
              <a:gd name="connsiteY1" fmla="*/ 0 h 600077"/>
              <a:gd name="connsiteX2" fmla="*/ 2385944 w 3025724"/>
              <a:gd name="connsiteY2" fmla="*/ 0 h 600077"/>
              <a:gd name="connsiteX3" fmla="*/ 3025724 w 3025724"/>
              <a:gd name="connsiteY3" fmla="*/ 600077 h 600077"/>
              <a:gd name="connsiteX4" fmla="*/ 0 w 3025724"/>
              <a:gd name="connsiteY4" fmla="*/ 600077 h 600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25724" h="600077">
                <a:moveTo>
                  <a:pt x="0" y="600077"/>
                </a:moveTo>
                <a:lnTo>
                  <a:pt x="609300" y="0"/>
                </a:lnTo>
                <a:lnTo>
                  <a:pt x="2385944" y="0"/>
                </a:lnTo>
                <a:lnTo>
                  <a:pt x="3025724" y="600077"/>
                </a:lnTo>
                <a:lnTo>
                  <a:pt x="0" y="600077"/>
                </a:lnTo>
                <a:close/>
              </a:path>
            </a:pathLst>
          </a:custGeom>
          <a:solidFill>
            <a:schemeClr val="bg1"/>
          </a:solidFill>
          <a:ln w="6350">
            <a:solidFill>
              <a:schemeClr val="tx1"/>
            </a:solidFill>
          </a:ln>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endParaRPr lang="en-US"/>
          </a:p>
        </p:txBody>
      </p:sp>
      <p:sp>
        <p:nvSpPr>
          <p:cNvPr id="161" name="Isosceles Triangle 160"/>
          <p:cNvSpPr/>
          <p:nvPr/>
        </p:nvSpPr>
        <p:spPr>
          <a:xfrm>
            <a:off x="3405188" y="3387725"/>
            <a:ext cx="1752600" cy="898525"/>
          </a:xfrm>
          <a:prstGeom prst="triangle">
            <a:avLst/>
          </a:prstGeom>
          <a:solidFill>
            <a:schemeClr val="bg1"/>
          </a:solidFill>
          <a:ln w="6350">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US"/>
          </a:p>
        </p:txBody>
      </p:sp>
      <p:sp>
        <p:nvSpPr>
          <p:cNvPr id="162" name="Isosceles Triangle 161"/>
          <p:cNvSpPr/>
          <p:nvPr/>
        </p:nvSpPr>
        <p:spPr>
          <a:xfrm rot="10800000">
            <a:off x="3409950" y="2482850"/>
            <a:ext cx="1752600" cy="898525"/>
          </a:xfrm>
          <a:prstGeom prst="triangle">
            <a:avLst/>
          </a:prstGeom>
          <a:solidFill>
            <a:schemeClr val="bg1"/>
          </a:solidFill>
          <a:ln w="6350">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US"/>
          </a:p>
        </p:txBody>
      </p:sp>
      <p:sp>
        <p:nvSpPr>
          <p:cNvPr id="163" name="Isosceles Triangle 162"/>
          <p:cNvSpPr/>
          <p:nvPr/>
        </p:nvSpPr>
        <p:spPr>
          <a:xfrm rot="16200000">
            <a:off x="3827463" y="2944812"/>
            <a:ext cx="1804988" cy="906463"/>
          </a:xfrm>
          <a:custGeom>
            <a:avLst/>
            <a:gdLst>
              <a:gd name="connsiteX0" fmla="*/ 0 w 1781174"/>
              <a:gd name="connsiteY0" fmla="*/ 890623 h 890623"/>
              <a:gd name="connsiteX1" fmla="*/ 890587 w 1781174"/>
              <a:gd name="connsiteY1" fmla="*/ 0 h 890623"/>
              <a:gd name="connsiteX2" fmla="*/ 1781174 w 1781174"/>
              <a:gd name="connsiteY2" fmla="*/ 890623 h 890623"/>
              <a:gd name="connsiteX3" fmla="*/ 0 w 1781174"/>
              <a:gd name="connsiteY3" fmla="*/ 890623 h 890623"/>
              <a:gd name="connsiteX0" fmla="*/ 0 w 1804035"/>
              <a:gd name="connsiteY0" fmla="*/ 905866 h 905866"/>
              <a:gd name="connsiteX1" fmla="*/ 913448 w 1804035"/>
              <a:gd name="connsiteY1" fmla="*/ 0 h 905866"/>
              <a:gd name="connsiteX2" fmla="*/ 1804035 w 1804035"/>
              <a:gd name="connsiteY2" fmla="*/ 890623 h 905866"/>
              <a:gd name="connsiteX3" fmla="*/ 0 w 1804035"/>
              <a:gd name="connsiteY3" fmla="*/ 905866 h 905866"/>
            </a:gdLst>
            <a:ahLst/>
            <a:cxnLst>
              <a:cxn ang="0">
                <a:pos x="connsiteX0" y="connsiteY0"/>
              </a:cxn>
              <a:cxn ang="0">
                <a:pos x="connsiteX1" y="connsiteY1"/>
              </a:cxn>
              <a:cxn ang="0">
                <a:pos x="connsiteX2" y="connsiteY2"/>
              </a:cxn>
              <a:cxn ang="0">
                <a:pos x="connsiteX3" y="connsiteY3"/>
              </a:cxn>
            </a:cxnLst>
            <a:rect l="l" t="t" r="r" b="b"/>
            <a:pathLst>
              <a:path w="1804035" h="905866">
                <a:moveTo>
                  <a:pt x="0" y="905866"/>
                </a:moveTo>
                <a:lnTo>
                  <a:pt x="913448" y="0"/>
                </a:lnTo>
                <a:lnTo>
                  <a:pt x="1804035" y="890623"/>
                </a:lnTo>
                <a:lnTo>
                  <a:pt x="0" y="905866"/>
                </a:lnTo>
                <a:close/>
              </a:path>
            </a:pathLst>
          </a:custGeom>
          <a:solidFill>
            <a:schemeClr val="bg1"/>
          </a:solidFill>
          <a:ln w="6350">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US"/>
          </a:p>
        </p:txBody>
      </p:sp>
      <p:sp>
        <p:nvSpPr>
          <p:cNvPr id="164" name="Isosceles Triangle 163"/>
          <p:cNvSpPr/>
          <p:nvPr/>
        </p:nvSpPr>
        <p:spPr>
          <a:xfrm rot="5400000">
            <a:off x="2955131" y="2940844"/>
            <a:ext cx="1781175" cy="890588"/>
          </a:xfrm>
          <a:prstGeom prst="triangle">
            <a:avLst/>
          </a:prstGeom>
          <a:solidFill>
            <a:schemeClr val="bg1"/>
          </a:solidFill>
          <a:ln w="6350">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US"/>
          </a:p>
        </p:txBody>
      </p:sp>
      <p:sp>
        <p:nvSpPr>
          <p:cNvPr id="183" name="b - Left Up"/>
          <p:cNvSpPr/>
          <p:nvPr/>
        </p:nvSpPr>
        <p:spPr>
          <a:xfrm rot="5400000">
            <a:off x="508794" y="1685131"/>
            <a:ext cx="2732088" cy="631825"/>
          </a:xfrm>
          <a:custGeom>
            <a:avLst/>
            <a:gdLst>
              <a:gd name="connsiteX0" fmla="*/ 0 w 1142578"/>
              <a:gd name="connsiteY0" fmla="*/ 432048 h 432048"/>
              <a:gd name="connsiteX1" fmla="*/ 108012 w 1142578"/>
              <a:gd name="connsiteY1" fmla="*/ 0 h 432048"/>
              <a:gd name="connsiteX2" fmla="*/ 1034566 w 1142578"/>
              <a:gd name="connsiteY2" fmla="*/ 0 h 432048"/>
              <a:gd name="connsiteX3" fmla="*/ 1142578 w 1142578"/>
              <a:gd name="connsiteY3" fmla="*/ 432048 h 432048"/>
              <a:gd name="connsiteX4" fmla="*/ 0 w 1142578"/>
              <a:gd name="connsiteY4" fmla="*/ 432048 h 432048"/>
              <a:gd name="connsiteX0" fmla="*/ 0 w 2695606"/>
              <a:gd name="connsiteY0" fmla="*/ 432048 h 446562"/>
              <a:gd name="connsiteX1" fmla="*/ 108012 w 2695606"/>
              <a:gd name="connsiteY1" fmla="*/ 0 h 446562"/>
              <a:gd name="connsiteX2" fmla="*/ 1034566 w 2695606"/>
              <a:gd name="connsiteY2" fmla="*/ 0 h 446562"/>
              <a:gd name="connsiteX3" fmla="*/ 2695606 w 2695606"/>
              <a:gd name="connsiteY3" fmla="*/ 446562 h 446562"/>
              <a:gd name="connsiteX4" fmla="*/ 0 w 2695606"/>
              <a:gd name="connsiteY4" fmla="*/ 432048 h 446562"/>
              <a:gd name="connsiteX0" fmla="*/ 0 w 2732737"/>
              <a:gd name="connsiteY0" fmla="*/ 620734 h 635248"/>
              <a:gd name="connsiteX1" fmla="*/ 108012 w 2732737"/>
              <a:gd name="connsiteY1" fmla="*/ 188686 h 635248"/>
              <a:gd name="connsiteX2" fmla="*/ 2732737 w 2732737"/>
              <a:gd name="connsiteY2" fmla="*/ 0 h 635248"/>
              <a:gd name="connsiteX3" fmla="*/ 2695606 w 2732737"/>
              <a:gd name="connsiteY3" fmla="*/ 635248 h 635248"/>
              <a:gd name="connsiteX4" fmla="*/ 0 w 2732737"/>
              <a:gd name="connsiteY4" fmla="*/ 620734 h 635248"/>
              <a:gd name="connsiteX0" fmla="*/ 0 w 2732737"/>
              <a:gd name="connsiteY0" fmla="*/ 620734 h 635248"/>
              <a:gd name="connsiteX1" fmla="*/ 90492 w 2732737"/>
              <a:gd name="connsiteY1" fmla="*/ 52428 h 635248"/>
              <a:gd name="connsiteX2" fmla="*/ 2732737 w 2732737"/>
              <a:gd name="connsiteY2" fmla="*/ 0 h 635248"/>
              <a:gd name="connsiteX3" fmla="*/ 2695606 w 2732737"/>
              <a:gd name="connsiteY3" fmla="*/ 635248 h 635248"/>
              <a:gd name="connsiteX4" fmla="*/ 0 w 2732737"/>
              <a:gd name="connsiteY4" fmla="*/ 620734 h 635248"/>
              <a:gd name="connsiteX0" fmla="*/ 0 w 2695606"/>
              <a:gd name="connsiteY0" fmla="*/ 568306 h 582820"/>
              <a:gd name="connsiteX1" fmla="*/ 90492 w 2695606"/>
              <a:gd name="connsiteY1" fmla="*/ 0 h 582820"/>
              <a:gd name="connsiteX2" fmla="*/ 2627616 w 2695606"/>
              <a:gd name="connsiteY2" fmla="*/ 29327 h 582820"/>
              <a:gd name="connsiteX3" fmla="*/ 2695606 w 2695606"/>
              <a:gd name="connsiteY3" fmla="*/ 582820 h 582820"/>
              <a:gd name="connsiteX4" fmla="*/ 0 w 2695606"/>
              <a:gd name="connsiteY4" fmla="*/ 568306 h 582820"/>
              <a:gd name="connsiteX0" fmla="*/ 0 w 3459408"/>
              <a:gd name="connsiteY0" fmla="*/ 581933 h 582820"/>
              <a:gd name="connsiteX1" fmla="*/ 854294 w 3459408"/>
              <a:gd name="connsiteY1" fmla="*/ 0 h 582820"/>
              <a:gd name="connsiteX2" fmla="*/ 3391418 w 3459408"/>
              <a:gd name="connsiteY2" fmla="*/ 29327 h 582820"/>
              <a:gd name="connsiteX3" fmla="*/ 3459408 w 3459408"/>
              <a:gd name="connsiteY3" fmla="*/ 582820 h 582820"/>
              <a:gd name="connsiteX4" fmla="*/ 0 w 3459408"/>
              <a:gd name="connsiteY4" fmla="*/ 581933 h 582820"/>
              <a:gd name="connsiteX0" fmla="*/ 0 w 3459408"/>
              <a:gd name="connsiteY0" fmla="*/ 568307 h 569194"/>
              <a:gd name="connsiteX1" fmla="*/ 781551 w 3459408"/>
              <a:gd name="connsiteY1" fmla="*/ 0 h 569194"/>
              <a:gd name="connsiteX2" fmla="*/ 3391418 w 3459408"/>
              <a:gd name="connsiteY2" fmla="*/ 15701 h 569194"/>
              <a:gd name="connsiteX3" fmla="*/ 3459408 w 3459408"/>
              <a:gd name="connsiteY3" fmla="*/ 569194 h 569194"/>
              <a:gd name="connsiteX4" fmla="*/ 0 w 3459408"/>
              <a:gd name="connsiteY4" fmla="*/ 568307 h 569194"/>
              <a:gd name="connsiteX0" fmla="*/ 0 w 3391418"/>
              <a:gd name="connsiteY0" fmla="*/ 568307 h 569194"/>
              <a:gd name="connsiteX1" fmla="*/ 781551 w 3391418"/>
              <a:gd name="connsiteY1" fmla="*/ 0 h 569194"/>
              <a:gd name="connsiteX2" fmla="*/ 3391418 w 3391418"/>
              <a:gd name="connsiteY2" fmla="*/ 15701 h 569194"/>
              <a:gd name="connsiteX3" fmla="*/ 3386665 w 3391418"/>
              <a:gd name="connsiteY3" fmla="*/ 569194 h 569194"/>
              <a:gd name="connsiteX4" fmla="*/ 0 w 3391418"/>
              <a:gd name="connsiteY4" fmla="*/ 568307 h 569194"/>
              <a:gd name="connsiteX0" fmla="*/ 0 w 3386699"/>
              <a:gd name="connsiteY0" fmla="*/ 568307 h 569194"/>
              <a:gd name="connsiteX1" fmla="*/ 781551 w 3386699"/>
              <a:gd name="connsiteY1" fmla="*/ 0 h 569194"/>
              <a:gd name="connsiteX2" fmla="*/ 3336861 w 3386699"/>
              <a:gd name="connsiteY2" fmla="*/ 2075 h 569194"/>
              <a:gd name="connsiteX3" fmla="*/ 3386665 w 3386699"/>
              <a:gd name="connsiteY3" fmla="*/ 569194 h 569194"/>
              <a:gd name="connsiteX4" fmla="*/ 0 w 3386699"/>
              <a:gd name="connsiteY4" fmla="*/ 568307 h 569194"/>
              <a:gd name="connsiteX0" fmla="*/ 0 w 3392555"/>
              <a:gd name="connsiteY0" fmla="*/ 584116 h 585003"/>
              <a:gd name="connsiteX1" fmla="*/ 781551 w 3392555"/>
              <a:gd name="connsiteY1" fmla="*/ 15809 h 585003"/>
              <a:gd name="connsiteX2" fmla="*/ 3392555 w 3392555"/>
              <a:gd name="connsiteY2" fmla="*/ 0 h 585003"/>
              <a:gd name="connsiteX3" fmla="*/ 3386665 w 3392555"/>
              <a:gd name="connsiteY3" fmla="*/ 585003 h 585003"/>
              <a:gd name="connsiteX4" fmla="*/ 0 w 3392555"/>
              <a:gd name="connsiteY4" fmla="*/ 584116 h 585003"/>
              <a:gd name="connsiteX0" fmla="*/ 0 w 3392555"/>
              <a:gd name="connsiteY0" fmla="*/ 598113 h 599000"/>
              <a:gd name="connsiteX1" fmla="*/ 757683 w 3392555"/>
              <a:gd name="connsiteY1" fmla="*/ 0 h 599000"/>
              <a:gd name="connsiteX2" fmla="*/ 3392555 w 3392555"/>
              <a:gd name="connsiteY2" fmla="*/ 13997 h 599000"/>
              <a:gd name="connsiteX3" fmla="*/ 3386665 w 3392555"/>
              <a:gd name="connsiteY3" fmla="*/ 599000 h 599000"/>
              <a:gd name="connsiteX4" fmla="*/ 0 w 3392555"/>
              <a:gd name="connsiteY4" fmla="*/ 598113 h 599000"/>
              <a:gd name="connsiteX0" fmla="*/ 0 w 3386749"/>
              <a:gd name="connsiteY0" fmla="*/ 598113 h 599000"/>
              <a:gd name="connsiteX1" fmla="*/ 757683 w 3386749"/>
              <a:gd name="connsiteY1" fmla="*/ 0 h 599000"/>
              <a:gd name="connsiteX2" fmla="*/ 3368686 w 3386749"/>
              <a:gd name="connsiteY2" fmla="*/ 8036 h 599000"/>
              <a:gd name="connsiteX3" fmla="*/ 3386665 w 3386749"/>
              <a:gd name="connsiteY3" fmla="*/ 599000 h 599000"/>
              <a:gd name="connsiteX4" fmla="*/ 0 w 3386749"/>
              <a:gd name="connsiteY4" fmla="*/ 598113 h 599000"/>
              <a:gd name="connsiteX0" fmla="*/ 0 w 3368686"/>
              <a:gd name="connsiteY0" fmla="*/ 598113 h 598113"/>
              <a:gd name="connsiteX1" fmla="*/ 757683 w 3368686"/>
              <a:gd name="connsiteY1" fmla="*/ 0 h 598113"/>
              <a:gd name="connsiteX2" fmla="*/ 3368686 w 3368686"/>
              <a:gd name="connsiteY2" fmla="*/ 8036 h 598113"/>
              <a:gd name="connsiteX3" fmla="*/ 3362796 w 3368686"/>
              <a:gd name="connsiteY3" fmla="*/ 593039 h 598113"/>
              <a:gd name="connsiteX4" fmla="*/ 0 w 3368686"/>
              <a:gd name="connsiteY4" fmla="*/ 598113 h 598113"/>
              <a:gd name="connsiteX0" fmla="*/ 0 w 3392555"/>
              <a:gd name="connsiteY0" fmla="*/ 592152 h 593039"/>
              <a:gd name="connsiteX1" fmla="*/ 781552 w 3392555"/>
              <a:gd name="connsiteY1" fmla="*/ 0 h 593039"/>
              <a:gd name="connsiteX2" fmla="*/ 3392555 w 3392555"/>
              <a:gd name="connsiteY2" fmla="*/ 8036 h 593039"/>
              <a:gd name="connsiteX3" fmla="*/ 3386665 w 3392555"/>
              <a:gd name="connsiteY3" fmla="*/ 593039 h 593039"/>
              <a:gd name="connsiteX4" fmla="*/ 0 w 3392555"/>
              <a:gd name="connsiteY4" fmla="*/ 592152 h 593039"/>
              <a:gd name="connsiteX0" fmla="*/ 0 w 3400511"/>
              <a:gd name="connsiteY0" fmla="*/ 592152 h 593039"/>
              <a:gd name="connsiteX1" fmla="*/ 781552 w 3400511"/>
              <a:gd name="connsiteY1" fmla="*/ 0 h 593039"/>
              <a:gd name="connsiteX2" fmla="*/ 3400511 w 3400511"/>
              <a:gd name="connsiteY2" fmla="*/ 2075 h 593039"/>
              <a:gd name="connsiteX3" fmla="*/ 3386665 w 3400511"/>
              <a:gd name="connsiteY3" fmla="*/ 593039 h 593039"/>
              <a:gd name="connsiteX4" fmla="*/ 0 w 3400511"/>
              <a:gd name="connsiteY4" fmla="*/ 592152 h 593039"/>
              <a:gd name="connsiteX0" fmla="*/ 0 w 3418574"/>
              <a:gd name="connsiteY0" fmla="*/ 592152 h 593039"/>
              <a:gd name="connsiteX1" fmla="*/ 781552 w 3418574"/>
              <a:gd name="connsiteY1" fmla="*/ 0 h 593039"/>
              <a:gd name="connsiteX2" fmla="*/ 3400511 w 3418574"/>
              <a:gd name="connsiteY2" fmla="*/ 2075 h 593039"/>
              <a:gd name="connsiteX3" fmla="*/ 3418490 w 3418574"/>
              <a:gd name="connsiteY3" fmla="*/ 593039 h 593039"/>
              <a:gd name="connsiteX4" fmla="*/ 0 w 3418574"/>
              <a:gd name="connsiteY4" fmla="*/ 592152 h 593039"/>
              <a:gd name="connsiteX0" fmla="*/ 0 w 3424380"/>
              <a:gd name="connsiteY0" fmla="*/ 592152 h 593039"/>
              <a:gd name="connsiteX1" fmla="*/ 781552 w 3424380"/>
              <a:gd name="connsiteY1" fmla="*/ 0 h 593039"/>
              <a:gd name="connsiteX2" fmla="*/ 3424380 w 3424380"/>
              <a:gd name="connsiteY2" fmla="*/ 2075 h 593039"/>
              <a:gd name="connsiteX3" fmla="*/ 3418490 w 3424380"/>
              <a:gd name="connsiteY3" fmla="*/ 593039 h 593039"/>
              <a:gd name="connsiteX4" fmla="*/ 0 w 3424380"/>
              <a:gd name="connsiteY4" fmla="*/ 592152 h 5930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24380" h="593039">
                <a:moveTo>
                  <a:pt x="0" y="592152"/>
                </a:moveTo>
                <a:lnTo>
                  <a:pt x="781552" y="0"/>
                </a:lnTo>
                <a:lnTo>
                  <a:pt x="3424380" y="2075"/>
                </a:lnTo>
                <a:cubicBezTo>
                  <a:pt x="3422796" y="186573"/>
                  <a:pt x="3420074" y="408541"/>
                  <a:pt x="3418490" y="593039"/>
                </a:cubicBezTo>
                <a:lnTo>
                  <a:pt x="0" y="592152"/>
                </a:lnTo>
                <a:close/>
              </a:path>
            </a:pathLst>
          </a:cu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84" name="b - Left Down"/>
          <p:cNvSpPr/>
          <p:nvPr/>
        </p:nvSpPr>
        <p:spPr>
          <a:xfrm rot="5400000" flipH="1">
            <a:off x="481013" y="4413250"/>
            <a:ext cx="2771775" cy="644525"/>
          </a:xfrm>
          <a:custGeom>
            <a:avLst/>
            <a:gdLst>
              <a:gd name="connsiteX0" fmla="*/ 0 w 1142578"/>
              <a:gd name="connsiteY0" fmla="*/ 432048 h 432048"/>
              <a:gd name="connsiteX1" fmla="*/ 108012 w 1142578"/>
              <a:gd name="connsiteY1" fmla="*/ 0 h 432048"/>
              <a:gd name="connsiteX2" fmla="*/ 1034566 w 1142578"/>
              <a:gd name="connsiteY2" fmla="*/ 0 h 432048"/>
              <a:gd name="connsiteX3" fmla="*/ 1142578 w 1142578"/>
              <a:gd name="connsiteY3" fmla="*/ 432048 h 432048"/>
              <a:gd name="connsiteX4" fmla="*/ 0 w 1142578"/>
              <a:gd name="connsiteY4" fmla="*/ 432048 h 432048"/>
              <a:gd name="connsiteX0" fmla="*/ 0 w 2695606"/>
              <a:gd name="connsiteY0" fmla="*/ 432048 h 446562"/>
              <a:gd name="connsiteX1" fmla="*/ 108012 w 2695606"/>
              <a:gd name="connsiteY1" fmla="*/ 0 h 446562"/>
              <a:gd name="connsiteX2" fmla="*/ 1034566 w 2695606"/>
              <a:gd name="connsiteY2" fmla="*/ 0 h 446562"/>
              <a:gd name="connsiteX3" fmla="*/ 2695606 w 2695606"/>
              <a:gd name="connsiteY3" fmla="*/ 446562 h 446562"/>
              <a:gd name="connsiteX4" fmla="*/ 0 w 2695606"/>
              <a:gd name="connsiteY4" fmla="*/ 432048 h 446562"/>
              <a:gd name="connsiteX0" fmla="*/ 0 w 2732737"/>
              <a:gd name="connsiteY0" fmla="*/ 620734 h 635248"/>
              <a:gd name="connsiteX1" fmla="*/ 108012 w 2732737"/>
              <a:gd name="connsiteY1" fmla="*/ 188686 h 635248"/>
              <a:gd name="connsiteX2" fmla="*/ 2732737 w 2732737"/>
              <a:gd name="connsiteY2" fmla="*/ 0 h 635248"/>
              <a:gd name="connsiteX3" fmla="*/ 2695606 w 2732737"/>
              <a:gd name="connsiteY3" fmla="*/ 635248 h 635248"/>
              <a:gd name="connsiteX4" fmla="*/ 0 w 2732737"/>
              <a:gd name="connsiteY4" fmla="*/ 620734 h 635248"/>
              <a:gd name="connsiteX0" fmla="*/ 0 w 2732737"/>
              <a:gd name="connsiteY0" fmla="*/ 620734 h 635248"/>
              <a:gd name="connsiteX1" fmla="*/ 90492 w 2732737"/>
              <a:gd name="connsiteY1" fmla="*/ 52428 h 635248"/>
              <a:gd name="connsiteX2" fmla="*/ 2732737 w 2732737"/>
              <a:gd name="connsiteY2" fmla="*/ 0 h 635248"/>
              <a:gd name="connsiteX3" fmla="*/ 2695606 w 2732737"/>
              <a:gd name="connsiteY3" fmla="*/ 635248 h 635248"/>
              <a:gd name="connsiteX4" fmla="*/ 0 w 2732737"/>
              <a:gd name="connsiteY4" fmla="*/ 620734 h 635248"/>
              <a:gd name="connsiteX0" fmla="*/ 0 w 2695606"/>
              <a:gd name="connsiteY0" fmla="*/ 568306 h 582820"/>
              <a:gd name="connsiteX1" fmla="*/ 90492 w 2695606"/>
              <a:gd name="connsiteY1" fmla="*/ 0 h 582820"/>
              <a:gd name="connsiteX2" fmla="*/ 2627616 w 2695606"/>
              <a:gd name="connsiteY2" fmla="*/ 29327 h 582820"/>
              <a:gd name="connsiteX3" fmla="*/ 2695606 w 2695606"/>
              <a:gd name="connsiteY3" fmla="*/ 582820 h 582820"/>
              <a:gd name="connsiteX4" fmla="*/ 0 w 2695606"/>
              <a:gd name="connsiteY4" fmla="*/ 568306 h 582820"/>
              <a:gd name="connsiteX0" fmla="*/ 0 w 3459408"/>
              <a:gd name="connsiteY0" fmla="*/ 581933 h 582820"/>
              <a:gd name="connsiteX1" fmla="*/ 854294 w 3459408"/>
              <a:gd name="connsiteY1" fmla="*/ 0 h 582820"/>
              <a:gd name="connsiteX2" fmla="*/ 3391418 w 3459408"/>
              <a:gd name="connsiteY2" fmla="*/ 29327 h 582820"/>
              <a:gd name="connsiteX3" fmla="*/ 3459408 w 3459408"/>
              <a:gd name="connsiteY3" fmla="*/ 582820 h 582820"/>
              <a:gd name="connsiteX4" fmla="*/ 0 w 3459408"/>
              <a:gd name="connsiteY4" fmla="*/ 581933 h 582820"/>
              <a:gd name="connsiteX0" fmla="*/ 0 w 3459408"/>
              <a:gd name="connsiteY0" fmla="*/ 568307 h 569194"/>
              <a:gd name="connsiteX1" fmla="*/ 781551 w 3459408"/>
              <a:gd name="connsiteY1" fmla="*/ 0 h 569194"/>
              <a:gd name="connsiteX2" fmla="*/ 3391418 w 3459408"/>
              <a:gd name="connsiteY2" fmla="*/ 15701 h 569194"/>
              <a:gd name="connsiteX3" fmla="*/ 3459408 w 3459408"/>
              <a:gd name="connsiteY3" fmla="*/ 569194 h 569194"/>
              <a:gd name="connsiteX4" fmla="*/ 0 w 3459408"/>
              <a:gd name="connsiteY4" fmla="*/ 568307 h 569194"/>
              <a:gd name="connsiteX0" fmla="*/ 0 w 3391418"/>
              <a:gd name="connsiteY0" fmla="*/ 568307 h 569194"/>
              <a:gd name="connsiteX1" fmla="*/ 781551 w 3391418"/>
              <a:gd name="connsiteY1" fmla="*/ 0 h 569194"/>
              <a:gd name="connsiteX2" fmla="*/ 3391418 w 3391418"/>
              <a:gd name="connsiteY2" fmla="*/ 15701 h 569194"/>
              <a:gd name="connsiteX3" fmla="*/ 3386665 w 3391418"/>
              <a:gd name="connsiteY3" fmla="*/ 569194 h 569194"/>
              <a:gd name="connsiteX4" fmla="*/ 0 w 3391418"/>
              <a:gd name="connsiteY4" fmla="*/ 568307 h 569194"/>
              <a:gd name="connsiteX0" fmla="*/ 0 w 3386699"/>
              <a:gd name="connsiteY0" fmla="*/ 568307 h 569194"/>
              <a:gd name="connsiteX1" fmla="*/ 781551 w 3386699"/>
              <a:gd name="connsiteY1" fmla="*/ 0 h 569194"/>
              <a:gd name="connsiteX2" fmla="*/ 3336861 w 3386699"/>
              <a:gd name="connsiteY2" fmla="*/ 2075 h 569194"/>
              <a:gd name="connsiteX3" fmla="*/ 3386665 w 3386699"/>
              <a:gd name="connsiteY3" fmla="*/ 569194 h 569194"/>
              <a:gd name="connsiteX4" fmla="*/ 0 w 3386699"/>
              <a:gd name="connsiteY4" fmla="*/ 568307 h 569194"/>
              <a:gd name="connsiteX0" fmla="*/ 0 w 3392555"/>
              <a:gd name="connsiteY0" fmla="*/ 584116 h 585003"/>
              <a:gd name="connsiteX1" fmla="*/ 781551 w 3392555"/>
              <a:gd name="connsiteY1" fmla="*/ 15809 h 585003"/>
              <a:gd name="connsiteX2" fmla="*/ 3392555 w 3392555"/>
              <a:gd name="connsiteY2" fmla="*/ 0 h 585003"/>
              <a:gd name="connsiteX3" fmla="*/ 3386665 w 3392555"/>
              <a:gd name="connsiteY3" fmla="*/ 585003 h 585003"/>
              <a:gd name="connsiteX4" fmla="*/ 0 w 3392555"/>
              <a:gd name="connsiteY4" fmla="*/ 584116 h 585003"/>
              <a:gd name="connsiteX0" fmla="*/ 0 w 3392555"/>
              <a:gd name="connsiteY0" fmla="*/ 598113 h 599000"/>
              <a:gd name="connsiteX1" fmla="*/ 757683 w 3392555"/>
              <a:gd name="connsiteY1" fmla="*/ 0 h 599000"/>
              <a:gd name="connsiteX2" fmla="*/ 3392555 w 3392555"/>
              <a:gd name="connsiteY2" fmla="*/ 13997 h 599000"/>
              <a:gd name="connsiteX3" fmla="*/ 3386665 w 3392555"/>
              <a:gd name="connsiteY3" fmla="*/ 599000 h 599000"/>
              <a:gd name="connsiteX4" fmla="*/ 0 w 3392555"/>
              <a:gd name="connsiteY4" fmla="*/ 598113 h 599000"/>
              <a:gd name="connsiteX0" fmla="*/ 0 w 3386749"/>
              <a:gd name="connsiteY0" fmla="*/ 598113 h 599000"/>
              <a:gd name="connsiteX1" fmla="*/ 757683 w 3386749"/>
              <a:gd name="connsiteY1" fmla="*/ 0 h 599000"/>
              <a:gd name="connsiteX2" fmla="*/ 3368686 w 3386749"/>
              <a:gd name="connsiteY2" fmla="*/ 8036 h 599000"/>
              <a:gd name="connsiteX3" fmla="*/ 3386665 w 3386749"/>
              <a:gd name="connsiteY3" fmla="*/ 599000 h 599000"/>
              <a:gd name="connsiteX4" fmla="*/ 0 w 3386749"/>
              <a:gd name="connsiteY4" fmla="*/ 598113 h 599000"/>
              <a:gd name="connsiteX0" fmla="*/ 0 w 3368686"/>
              <a:gd name="connsiteY0" fmla="*/ 598113 h 598113"/>
              <a:gd name="connsiteX1" fmla="*/ 757683 w 3368686"/>
              <a:gd name="connsiteY1" fmla="*/ 0 h 598113"/>
              <a:gd name="connsiteX2" fmla="*/ 3368686 w 3368686"/>
              <a:gd name="connsiteY2" fmla="*/ 8036 h 598113"/>
              <a:gd name="connsiteX3" fmla="*/ 3362796 w 3368686"/>
              <a:gd name="connsiteY3" fmla="*/ 593039 h 598113"/>
              <a:gd name="connsiteX4" fmla="*/ 0 w 3368686"/>
              <a:gd name="connsiteY4" fmla="*/ 598113 h 598113"/>
              <a:gd name="connsiteX0" fmla="*/ 0 w 3392555"/>
              <a:gd name="connsiteY0" fmla="*/ 592152 h 593039"/>
              <a:gd name="connsiteX1" fmla="*/ 781552 w 3392555"/>
              <a:gd name="connsiteY1" fmla="*/ 0 h 593039"/>
              <a:gd name="connsiteX2" fmla="*/ 3392555 w 3392555"/>
              <a:gd name="connsiteY2" fmla="*/ 8036 h 593039"/>
              <a:gd name="connsiteX3" fmla="*/ 3386665 w 3392555"/>
              <a:gd name="connsiteY3" fmla="*/ 593039 h 593039"/>
              <a:gd name="connsiteX4" fmla="*/ 0 w 3392555"/>
              <a:gd name="connsiteY4" fmla="*/ 592152 h 593039"/>
              <a:gd name="connsiteX0" fmla="*/ 0 w 3400511"/>
              <a:gd name="connsiteY0" fmla="*/ 592152 h 593039"/>
              <a:gd name="connsiteX1" fmla="*/ 781552 w 3400511"/>
              <a:gd name="connsiteY1" fmla="*/ 0 h 593039"/>
              <a:gd name="connsiteX2" fmla="*/ 3400511 w 3400511"/>
              <a:gd name="connsiteY2" fmla="*/ 2075 h 593039"/>
              <a:gd name="connsiteX3" fmla="*/ 3386665 w 3400511"/>
              <a:gd name="connsiteY3" fmla="*/ 593039 h 593039"/>
              <a:gd name="connsiteX4" fmla="*/ 0 w 3400511"/>
              <a:gd name="connsiteY4" fmla="*/ 592152 h 593039"/>
              <a:gd name="connsiteX0" fmla="*/ 0 w 3418574"/>
              <a:gd name="connsiteY0" fmla="*/ 592152 h 593039"/>
              <a:gd name="connsiteX1" fmla="*/ 781552 w 3418574"/>
              <a:gd name="connsiteY1" fmla="*/ 0 h 593039"/>
              <a:gd name="connsiteX2" fmla="*/ 3400511 w 3418574"/>
              <a:gd name="connsiteY2" fmla="*/ 2075 h 593039"/>
              <a:gd name="connsiteX3" fmla="*/ 3418490 w 3418574"/>
              <a:gd name="connsiteY3" fmla="*/ 593039 h 593039"/>
              <a:gd name="connsiteX4" fmla="*/ 0 w 3418574"/>
              <a:gd name="connsiteY4" fmla="*/ 592152 h 593039"/>
              <a:gd name="connsiteX0" fmla="*/ 0 w 3424380"/>
              <a:gd name="connsiteY0" fmla="*/ 592152 h 593039"/>
              <a:gd name="connsiteX1" fmla="*/ 781552 w 3424380"/>
              <a:gd name="connsiteY1" fmla="*/ 0 h 593039"/>
              <a:gd name="connsiteX2" fmla="*/ 3424380 w 3424380"/>
              <a:gd name="connsiteY2" fmla="*/ 2075 h 593039"/>
              <a:gd name="connsiteX3" fmla="*/ 3418490 w 3424380"/>
              <a:gd name="connsiteY3" fmla="*/ 593039 h 593039"/>
              <a:gd name="connsiteX4" fmla="*/ 0 w 3424380"/>
              <a:gd name="connsiteY4" fmla="*/ 592152 h 593039"/>
              <a:gd name="connsiteX0" fmla="*/ 0 w 3424380"/>
              <a:gd name="connsiteY0" fmla="*/ 590077 h 590964"/>
              <a:gd name="connsiteX1" fmla="*/ 743362 w 3424380"/>
              <a:gd name="connsiteY1" fmla="*/ 5079 h 590964"/>
              <a:gd name="connsiteX2" fmla="*/ 3424380 w 3424380"/>
              <a:gd name="connsiteY2" fmla="*/ 0 h 590964"/>
              <a:gd name="connsiteX3" fmla="*/ 3418490 w 3424380"/>
              <a:gd name="connsiteY3" fmla="*/ 590964 h 590964"/>
              <a:gd name="connsiteX4" fmla="*/ 0 w 3424380"/>
              <a:gd name="connsiteY4" fmla="*/ 590077 h 590964"/>
              <a:gd name="connsiteX0" fmla="*/ 0 w 3472118"/>
              <a:gd name="connsiteY0" fmla="*/ 604384 h 604384"/>
              <a:gd name="connsiteX1" fmla="*/ 791100 w 3472118"/>
              <a:gd name="connsiteY1" fmla="*/ 5079 h 604384"/>
              <a:gd name="connsiteX2" fmla="*/ 3472118 w 3472118"/>
              <a:gd name="connsiteY2" fmla="*/ 0 h 604384"/>
              <a:gd name="connsiteX3" fmla="*/ 3466228 w 3472118"/>
              <a:gd name="connsiteY3" fmla="*/ 590964 h 604384"/>
              <a:gd name="connsiteX4" fmla="*/ 0 w 3472118"/>
              <a:gd name="connsiteY4" fmla="*/ 604384 h 6043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72118" h="604384">
                <a:moveTo>
                  <a:pt x="0" y="604384"/>
                </a:moveTo>
                <a:lnTo>
                  <a:pt x="791100" y="5079"/>
                </a:lnTo>
                <a:lnTo>
                  <a:pt x="3472118" y="0"/>
                </a:lnTo>
                <a:cubicBezTo>
                  <a:pt x="3470534" y="184498"/>
                  <a:pt x="3467812" y="406466"/>
                  <a:pt x="3466228" y="590964"/>
                </a:cubicBezTo>
                <a:lnTo>
                  <a:pt x="0" y="604384"/>
                </a:lnTo>
                <a:close/>
              </a:path>
            </a:pathLst>
          </a:cu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85" name="b - Up Right"/>
          <p:cNvSpPr/>
          <p:nvPr/>
        </p:nvSpPr>
        <p:spPr>
          <a:xfrm rot="10800000">
            <a:off x="4287838" y="647700"/>
            <a:ext cx="2732087" cy="630238"/>
          </a:xfrm>
          <a:custGeom>
            <a:avLst/>
            <a:gdLst>
              <a:gd name="connsiteX0" fmla="*/ 0 w 1142578"/>
              <a:gd name="connsiteY0" fmla="*/ 432048 h 432048"/>
              <a:gd name="connsiteX1" fmla="*/ 108012 w 1142578"/>
              <a:gd name="connsiteY1" fmla="*/ 0 h 432048"/>
              <a:gd name="connsiteX2" fmla="*/ 1034566 w 1142578"/>
              <a:gd name="connsiteY2" fmla="*/ 0 h 432048"/>
              <a:gd name="connsiteX3" fmla="*/ 1142578 w 1142578"/>
              <a:gd name="connsiteY3" fmla="*/ 432048 h 432048"/>
              <a:gd name="connsiteX4" fmla="*/ 0 w 1142578"/>
              <a:gd name="connsiteY4" fmla="*/ 432048 h 432048"/>
              <a:gd name="connsiteX0" fmla="*/ 0 w 2695606"/>
              <a:gd name="connsiteY0" fmla="*/ 432048 h 446562"/>
              <a:gd name="connsiteX1" fmla="*/ 108012 w 2695606"/>
              <a:gd name="connsiteY1" fmla="*/ 0 h 446562"/>
              <a:gd name="connsiteX2" fmla="*/ 1034566 w 2695606"/>
              <a:gd name="connsiteY2" fmla="*/ 0 h 446562"/>
              <a:gd name="connsiteX3" fmla="*/ 2695606 w 2695606"/>
              <a:gd name="connsiteY3" fmla="*/ 446562 h 446562"/>
              <a:gd name="connsiteX4" fmla="*/ 0 w 2695606"/>
              <a:gd name="connsiteY4" fmla="*/ 432048 h 446562"/>
              <a:gd name="connsiteX0" fmla="*/ 0 w 2732737"/>
              <a:gd name="connsiteY0" fmla="*/ 620734 h 635248"/>
              <a:gd name="connsiteX1" fmla="*/ 108012 w 2732737"/>
              <a:gd name="connsiteY1" fmla="*/ 188686 h 635248"/>
              <a:gd name="connsiteX2" fmla="*/ 2732737 w 2732737"/>
              <a:gd name="connsiteY2" fmla="*/ 0 h 635248"/>
              <a:gd name="connsiteX3" fmla="*/ 2695606 w 2732737"/>
              <a:gd name="connsiteY3" fmla="*/ 635248 h 635248"/>
              <a:gd name="connsiteX4" fmla="*/ 0 w 2732737"/>
              <a:gd name="connsiteY4" fmla="*/ 620734 h 635248"/>
              <a:gd name="connsiteX0" fmla="*/ 0 w 2732737"/>
              <a:gd name="connsiteY0" fmla="*/ 620734 h 635248"/>
              <a:gd name="connsiteX1" fmla="*/ 90492 w 2732737"/>
              <a:gd name="connsiteY1" fmla="*/ 52428 h 635248"/>
              <a:gd name="connsiteX2" fmla="*/ 2732737 w 2732737"/>
              <a:gd name="connsiteY2" fmla="*/ 0 h 635248"/>
              <a:gd name="connsiteX3" fmla="*/ 2695606 w 2732737"/>
              <a:gd name="connsiteY3" fmla="*/ 635248 h 635248"/>
              <a:gd name="connsiteX4" fmla="*/ 0 w 2732737"/>
              <a:gd name="connsiteY4" fmla="*/ 620734 h 635248"/>
              <a:gd name="connsiteX0" fmla="*/ 0 w 2695606"/>
              <a:gd name="connsiteY0" fmla="*/ 568306 h 582820"/>
              <a:gd name="connsiteX1" fmla="*/ 90492 w 2695606"/>
              <a:gd name="connsiteY1" fmla="*/ 0 h 582820"/>
              <a:gd name="connsiteX2" fmla="*/ 2627616 w 2695606"/>
              <a:gd name="connsiteY2" fmla="*/ 29327 h 582820"/>
              <a:gd name="connsiteX3" fmla="*/ 2695606 w 2695606"/>
              <a:gd name="connsiteY3" fmla="*/ 582820 h 582820"/>
              <a:gd name="connsiteX4" fmla="*/ 0 w 2695606"/>
              <a:gd name="connsiteY4" fmla="*/ 568306 h 582820"/>
              <a:gd name="connsiteX0" fmla="*/ 0 w 3459408"/>
              <a:gd name="connsiteY0" fmla="*/ 581933 h 582820"/>
              <a:gd name="connsiteX1" fmla="*/ 854294 w 3459408"/>
              <a:gd name="connsiteY1" fmla="*/ 0 h 582820"/>
              <a:gd name="connsiteX2" fmla="*/ 3391418 w 3459408"/>
              <a:gd name="connsiteY2" fmla="*/ 29327 h 582820"/>
              <a:gd name="connsiteX3" fmla="*/ 3459408 w 3459408"/>
              <a:gd name="connsiteY3" fmla="*/ 582820 h 582820"/>
              <a:gd name="connsiteX4" fmla="*/ 0 w 3459408"/>
              <a:gd name="connsiteY4" fmla="*/ 581933 h 582820"/>
              <a:gd name="connsiteX0" fmla="*/ 0 w 3459408"/>
              <a:gd name="connsiteY0" fmla="*/ 568307 h 569194"/>
              <a:gd name="connsiteX1" fmla="*/ 781551 w 3459408"/>
              <a:gd name="connsiteY1" fmla="*/ 0 h 569194"/>
              <a:gd name="connsiteX2" fmla="*/ 3391418 w 3459408"/>
              <a:gd name="connsiteY2" fmla="*/ 15701 h 569194"/>
              <a:gd name="connsiteX3" fmla="*/ 3459408 w 3459408"/>
              <a:gd name="connsiteY3" fmla="*/ 569194 h 569194"/>
              <a:gd name="connsiteX4" fmla="*/ 0 w 3459408"/>
              <a:gd name="connsiteY4" fmla="*/ 568307 h 569194"/>
              <a:gd name="connsiteX0" fmla="*/ 0 w 3391418"/>
              <a:gd name="connsiteY0" fmla="*/ 568307 h 569194"/>
              <a:gd name="connsiteX1" fmla="*/ 781551 w 3391418"/>
              <a:gd name="connsiteY1" fmla="*/ 0 h 569194"/>
              <a:gd name="connsiteX2" fmla="*/ 3391418 w 3391418"/>
              <a:gd name="connsiteY2" fmla="*/ 15701 h 569194"/>
              <a:gd name="connsiteX3" fmla="*/ 3386665 w 3391418"/>
              <a:gd name="connsiteY3" fmla="*/ 569194 h 569194"/>
              <a:gd name="connsiteX4" fmla="*/ 0 w 3391418"/>
              <a:gd name="connsiteY4" fmla="*/ 568307 h 569194"/>
              <a:gd name="connsiteX0" fmla="*/ 0 w 3386699"/>
              <a:gd name="connsiteY0" fmla="*/ 568307 h 569194"/>
              <a:gd name="connsiteX1" fmla="*/ 781551 w 3386699"/>
              <a:gd name="connsiteY1" fmla="*/ 0 h 569194"/>
              <a:gd name="connsiteX2" fmla="*/ 3336861 w 3386699"/>
              <a:gd name="connsiteY2" fmla="*/ 2075 h 569194"/>
              <a:gd name="connsiteX3" fmla="*/ 3386665 w 3386699"/>
              <a:gd name="connsiteY3" fmla="*/ 569194 h 569194"/>
              <a:gd name="connsiteX4" fmla="*/ 0 w 3386699"/>
              <a:gd name="connsiteY4" fmla="*/ 568307 h 569194"/>
              <a:gd name="connsiteX0" fmla="*/ 0 w 3392555"/>
              <a:gd name="connsiteY0" fmla="*/ 584116 h 585003"/>
              <a:gd name="connsiteX1" fmla="*/ 781551 w 3392555"/>
              <a:gd name="connsiteY1" fmla="*/ 15809 h 585003"/>
              <a:gd name="connsiteX2" fmla="*/ 3392555 w 3392555"/>
              <a:gd name="connsiteY2" fmla="*/ 0 h 585003"/>
              <a:gd name="connsiteX3" fmla="*/ 3386665 w 3392555"/>
              <a:gd name="connsiteY3" fmla="*/ 585003 h 585003"/>
              <a:gd name="connsiteX4" fmla="*/ 0 w 3392555"/>
              <a:gd name="connsiteY4" fmla="*/ 584116 h 585003"/>
              <a:gd name="connsiteX0" fmla="*/ 0 w 3392555"/>
              <a:gd name="connsiteY0" fmla="*/ 598113 h 599000"/>
              <a:gd name="connsiteX1" fmla="*/ 757683 w 3392555"/>
              <a:gd name="connsiteY1" fmla="*/ 0 h 599000"/>
              <a:gd name="connsiteX2" fmla="*/ 3392555 w 3392555"/>
              <a:gd name="connsiteY2" fmla="*/ 13997 h 599000"/>
              <a:gd name="connsiteX3" fmla="*/ 3386665 w 3392555"/>
              <a:gd name="connsiteY3" fmla="*/ 599000 h 599000"/>
              <a:gd name="connsiteX4" fmla="*/ 0 w 3392555"/>
              <a:gd name="connsiteY4" fmla="*/ 598113 h 599000"/>
              <a:gd name="connsiteX0" fmla="*/ 0 w 3386749"/>
              <a:gd name="connsiteY0" fmla="*/ 598113 h 599000"/>
              <a:gd name="connsiteX1" fmla="*/ 757683 w 3386749"/>
              <a:gd name="connsiteY1" fmla="*/ 0 h 599000"/>
              <a:gd name="connsiteX2" fmla="*/ 3368686 w 3386749"/>
              <a:gd name="connsiteY2" fmla="*/ 8036 h 599000"/>
              <a:gd name="connsiteX3" fmla="*/ 3386665 w 3386749"/>
              <a:gd name="connsiteY3" fmla="*/ 599000 h 599000"/>
              <a:gd name="connsiteX4" fmla="*/ 0 w 3386749"/>
              <a:gd name="connsiteY4" fmla="*/ 598113 h 599000"/>
              <a:gd name="connsiteX0" fmla="*/ 0 w 3368686"/>
              <a:gd name="connsiteY0" fmla="*/ 598113 h 598113"/>
              <a:gd name="connsiteX1" fmla="*/ 757683 w 3368686"/>
              <a:gd name="connsiteY1" fmla="*/ 0 h 598113"/>
              <a:gd name="connsiteX2" fmla="*/ 3368686 w 3368686"/>
              <a:gd name="connsiteY2" fmla="*/ 8036 h 598113"/>
              <a:gd name="connsiteX3" fmla="*/ 3362796 w 3368686"/>
              <a:gd name="connsiteY3" fmla="*/ 593039 h 598113"/>
              <a:gd name="connsiteX4" fmla="*/ 0 w 3368686"/>
              <a:gd name="connsiteY4" fmla="*/ 598113 h 598113"/>
              <a:gd name="connsiteX0" fmla="*/ 0 w 3392555"/>
              <a:gd name="connsiteY0" fmla="*/ 592152 h 593039"/>
              <a:gd name="connsiteX1" fmla="*/ 781552 w 3392555"/>
              <a:gd name="connsiteY1" fmla="*/ 0 h 593039"/>
              <a:gd name="connsiteX2" fmla="*/ 3392555 w 3392555"/>
              <a:gd name="connsiteY2" fmla="*/ 8036 h 593039"/>
              <a:gd name="connsiteX3" fmla="*/ 3386665 w 3392555"/>
              <a:gd name="connsiteY3" fmla="*/ 593039 h 593039"/>
              <a:gd name="connsiteX4" fmla="*/ 0 w 3392555"/>
              <a:gd name="connsiteY4" fmla="*/ 592152 h 593039"/>
              <a:gd name="connsiteX0" fmla="*/ 0 w 3400511"/>
              <a:gd name="connsiteY0" fmla="*/ 592152 h 593039"/>
              <a:gd name="connsiteX1" fmla="*/ 781552 w 3400511"/>
              <a:gd name="connsiteY1" fmla="*/ 0 h 593039"/>
              <a:gd name="connsiteX2" fmla="*/ 3400511 w 3400511"/>
              <a:gd name="connsiteY2" fmla="*/ 2075 h 593039"/>
              <a:gd name="connsiteX3" fmla="*/ 3386665 w 3400511"/>
              <a:gd name="connsiteY3" fmla="*/ 593039 h 593039"/>
              <a:gd name="connsiteX4" fmla="*/ 0 w 3400511"/>
              <a:gd name="connsiteY4" fmla="*/ 592152 h 593039"/>
              <a:gd name="connsiteX0" fmla="*/ 0 w 3418574"/>
              <a:gd name="connsiteY0" fmla="*/ 592152 h 593039"/>
              <a:gd name="connsiteX1" fmla="*/ 781552 w 3418574"/>
              <a:gd name="connsiteY1" fmla="*/ 0 h 593039"/>
              <a:gd name="connsiteX2" fmla="*/ 3400511 w 3418574"/>
              <a:gd name="connsiteY2" fmla="*/ 2075 h 593039"/>
              <a:gd name="connsiteX3" fmla="*/ 3418490 w 3418574"/>
              <a:gd name="connsiteY3" fmla="*/ 593039 h 593039"/>
              <a:gd name="connsiteX4" fmla="*/ 0 w 3418574"/>
              <a:gd name="connsiteY4" fmla="*/ 592152 h 593039"/>
              <a:gd name="connsiteX0" fmla="*/ 0 w 3424380"/>
              <a:gd name="connsiteY0" fmla="*/ 592152 h 593039"/>
              <a:gd name="connsiteX1" fmla="*/ 781552 w 3424380"/>
              <a:gd name="connsiteY1" fmla="*/ 0 h 593039"/>
              <a:gd name="connsiteX2" fmla="*/ 3424380 w 3424380"/>
              <a:gd name="connsiteY2" fmla="*/ 2075 h 593039"/>
              <a:gd name="connsiteX3" fmla="*/ 3418490 w 3424380"/>
              <a:gd name="connsiteY3" fmla="*/ 593039 h 593039"/>
              <a:gd name="connsiteX4" fmla="*/ 0 w 3424380"/>
              <a:gd name="connsiteY4" fmla="*/ 592152 h 5930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24380" h="593039">
                <a:moveTo>
                  <a:pt x="0" y="592152"/>
                </a:moveTo>
                <a:lnTo>
                  <a:pt x="781552" y="0"/>
                </a:lnTo>
                <a:lnTo>
                  <a:pt x="3424380" y="2075"/>
                </a:lnTo>
                <a:cubicBezTo>
                  <a:pt x="3422796" y="186573"/>
                  <a:pt x="3420074" y="408541"/>
                  <a:pt x="3418490" y="593039"/>
                </a:cubicBezTo>
                <a:lnTo>
                  <a:pt x="0" y="592152"/>
                </a:lnTo>
                <a:close/>
              </a:path>
            </a:pathLst>
          </a:cu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86" name="b - Up Left"/>
          <p:cNvSpPr/>
          <p:nvPr/>
        </p:nvSpPr>
        <p:spPr>
          <a:xfrm rot="10800000" flipH="1">
            <a:off x="1571625" y="647700"/>
            <a:ext cx="2733675" cy="631825"/>
          </a:xfrm>
          <a:custGeom>
            <a:avLst/>
            <a:gdLst>
              <a:gd name="connsiteX0" fmla="*/ 0 w 1142578"/>
              <a:gd name="connsiteY0" fmla="*/ 432048 h 432048"/>
              <a:gd name="connsiteX1" fmla="*/ 108012 w 1142578"/>
              <a:gd name="connsiteY1" fmla="*/ 0 h 432048"/>
              <a:gd name="connsiteX2" fmla="*/ 1034566 w 1142578"/>
              <a:gd name="connsiteY2" fmla="*/ 0 h 432048"/>
              <a:gd name="connsiteX3" fmla="*/ 1142578 w 1142578"/>
              <a:gd name="connsiteY3" fmla="*/ 432048 h 432048"/>
              <a:gd name="connsiteX4" fmla="*/ 0 w 1142578"/>
              <a:gd name="connsiteY4" fmla="*/ 432048 h 432048"/>
              <a:gd name="connsiteX0" fmla="*/ 0 w 2695606"/>
              <a:gd name="connsiteY0" fmla="*/ 432048 h 446562"/>
              <a:gd name="connsiteX1" fmla="*/ 108012 w 2695606"/>
              <a:gd name="connsiteY1" fmla="*/ 0 h 446562"/>
              <a:gd name="connsiteX2" fmla="*/ 1034566 w 2695606"/>
              <a:gd name="connsiteY2" fmla="*/ 0 h 446562"/>
              <a:gd name="connsiteX3" fmla="*/ 2695606 w 2695606"/>
              <a:gd name="connsiteY3" fmla="*/ 446562 h 446562"/>
              <a:gd name="connsiteX4" fmla="*/ 0 w 2695606"/>
              <a:gd name="connsiteY4" fmla="*/ 432048 h 446562"/>
              <a:gd name="connsiteX0" fmla="*/ 0 w 2732737"/>
              <a:gd name="connsiteY0" fmla="*/ 620734 h 635248"/>
              <a:gd name="connsiteX1" fmla="*/ 108012 w 2732737"/>
              <a:gd name="connsiteY1" fmla="*/ 188686 h 635248"/>
              <a:gd name="connsiteX2" fmla="*/ 2732737 w 2732737"/>
              <a:gd name="connsiteY2" fmla="*/ 0 h 635248"/>
              <a:gd name="connsiteX3" fmla="*/ 2695606 w 2732737"/>
              <a:gd name="connsiteY3" fmla="*/ 635248 h 635248"/>
              <a:gd name="connsiteX4" fmla="*/ 0 w 2732737"/>
              <a:gd name="connsiteY4" fmla="*/ 620734 h 635248"/>
              <a:gd name="connsiteX0" fmla="*/ 0 w 2732737"/>
              <a:gd name="connsiteY0" fmla="*/ 620734 h 635248"/>
              <a:gd name="connsiteX1" fmla="*/ 90492 w 2732737"/>
              <a:gd name="connsiteY1" fmla="*/ 52428 h 635248"/>
              <a:gd name="connsiteX2" fmla="*/ 2732737 w 2732737"/>
              <a:gd name="connsiteY2" fmla="*/ 0 h 635248"/>
              <a:gd name="connsiteX3" fmla="*/ 2695606 w 2732737"/>
              <a:gd name="connsiteY3" fmla="*/ 635248 h 635248"/>
              <a:gd name="connsiteX4" fmla="*/ 0 w 2732737"/>
              <a:gd name="connsiteY4" fmla="*/ 620734 h 635248"/>
              <a:gd name="connsiteX0" fmla="*/ 0 w 2695606"/>
              <a:gd name="connsiteY0" fmla="*/ 568306 h 582820"/>
              <a:gd name="connsiteX1" fmla="*/ 90492 w 2695606"/>
              <a:gd name="connsiteY1" fmla="*/ 0 h 582820"/>
              <a:gd name="connsiteX2" fmla="*/ 2627616 w 2695606"/>
              <a:gd name="connsiteY2" fmla="*/ 29327 h 582820"/>
              <a:gd name="connsiteX3" fmla="*/ 2695606 w 2695606"/>
              <a:gd name="connsiteY3" fmla="*/ 582820 h 582820"/>
              <a:gd name="connsiteX4" fmla="*/ 0 w 2695606"/>
              <a:gd name="connsiteY4" fmla="*/ 568306 h 582820"/>
              <a:gd name="connsiteX0" fmla="*/ 0 w 3459408"/>
              <a:gd name="connsiteY0" fmla="*/ 581933 h 582820"/>
              <a:gd name="connsiteX1" fmla="*/ 854294 w 3459408"/>
              <a:gd name="connsiteY1" fmla="*/ 0 h 582820"/>
              <a:gd name="connsiteX2" fmla="*/ 3391418 w 3459408"/>
              <a:gd name="connsiteY2" fmla="*/ 29327 h 582820"/>
              <a:gd name="connsiteX3" fmla="*/ 3459408 w 3459408"/>
              <a:gd name="connsiteY3" fmla="*/ 582820 h 582820"/>
              <a:gd name="connsiteX4" fmla="*/ 0 w 3459408"/>
              <a:gd name="connsiteY4" fmla="*/ 581933 h 582820"/>
              <a:gd name="connsiteX0" fmla="*/ 0 w 3459408"/>
              <a:gd name="connsiteY0" fmla="*/ 568307 h 569194"/>
              <a:gd name="connsiteX1" fmla="*/ 781551 w 3459408"/>
              <a:gd name="connsiteY1" fmla="*/ 0 h 569194"/>
              <a:gd name="connsiteX2" fmla="*/ 3391418 w 3459408"/>
              <a:gd name="connsiteY2" fmla="*/ 15701 h 569194"/>
              <a:gd name="connsiteX3" fmla="*/ 3459408 w 3459408"/>
              <a:gd name="connsiteY3" fmla="*/ 569194 h 569194"/>
              <a:gd name="connsiteX4" fmla="*/ 0 w 3459408"/>
              <a:gd name="connsiteY4" fmla="*/ 568307 h 569194"/>
              <a:gd name="connsiteX0" fmla="*/ 0 w 3391418"/>
              <a:gd name="connsiteY0" fmla="*/ 568307 h 569194"/>
              <a:gd name="connsiteX1" fmla="*/ 781551 w 3391418"/>
              <a:gd name="connsiteY1" fmla="*/ 0 h 569194"/>
              <a:gd name="connsiteX2" fmla="*/ 3391418 w 3391418"/>
              <a:gd name="connsiteY2" fmla="*/ 15701 h 569194"/>
              <a:gd name="connsiteX3" fmla="*/ 3386665 w 3391418"/>
              <a:gd name="connsiteY3" fmla="*/ 569194 h 569194"/>
              <a:gd name="connsiteX4" fmla="*/ 0 w 3391418"/>
              <a:gd name="connsiteY4" fmla="*/ 568307 h 569194"/>
              <a:gd name="connsiteX0" fmla="*/ 0 w 3386699"/>
              <a:gd name="connsiteY0" fmla="*/ 568307 h 569194"/>
              <a:gd name="connsiteX1" fmla="*/ 781551 w 3386699"/>
              <a:gd name="connsiteY1" fmla="*/ 0 h 569194"/>
              <a:gd name="connsiteX2" fmla="*/ 3336861 w 3386699"/>
              <a:gd name="connsiteY2" fmla="*/ 2075 h 569194"/>
              <a:gd name="connsiteX3" fmla="*/ 3386665 w 3386699"/>
              <a:gd name="connsiteY3" fmla="*/ 569194 h 569194"/>
              <a:gd name="connsiteX4" fmla="*/ 0 w 3386699"/>
              <a:gd name="connsiteY4" fmla="*/ 568307 h 569194"/>
              <a:gd name="connsiteX0" fmla="*/ 0 w 3392555"/>
              <a:gd name="connsiteY0" fmla="*/ 584116 h 585003"/>
              <a:gd name="connsiteX1" fmla="*/ 781551 w 3392555"/>
              <a:gd name="connsiteY1" fmla="*/ 15809 h 585003"/>
              <a:gd name="connsiteX2" fmla="*/ 3392555 w 3392555"/>
              <a:gd name="connsiteY2" fmla="*/ 0 h 585003"/>
              <a:gd name="connsiteX3" fmla="*/ 3386665 w 3392555"/>
              <a:gd name="connsiteY3" fmla="*/ 585003 h 585003"/>
              <a:gd name="connsiteX4" fmla="*/ 0 w 3392555"/>
              <a:gd name="connsiteY4" fmla="*/ 584116 h 585003"/>
              <a:gd name="connsiteX0" fmla="*/ 0 w 3392555"/>
              <a:gd name="connsiteY0" fmla="*/ 598113 h 599000"/>
              <a:gd name="connsiteX1" fmla="*/ 757683 w 3392555"/>
              <a:gd name="connsiteY1" fmla="*/ 0 h 599000"/>
              <a:gd name="connsiteX2" fmla="*/ 3392555 w 3392555"/>
              <a:gd name="connsiteY2" fmla="*/ 13997 h 599000"/>
              <a:gd name="connsiteX3" fmla="*/ 3386665 w 3392555"/>
              <a:gd name="connsiteY3" fmla="*/ 599000 h 599000"/>
              <a:gd name="connsiteX4" fmla="*/ 0 w 3392555"/>
              <a:gd name="connsiteY4" fmla="*/ 598113 h 599000"/>
              <a:gd name="connsiteX0" fmla="*/ 0 w 3386749"/>
              <a:gd name="connsiteY0" fmla="*/ 598113 h 599000"/>
              <a:gd name="connsiteX1" fmla="*/ 757683 w 3386749"/>
              <a:gd name="connsiteY1" fmla="*/ 0 h 599000"/>
              <a:gd name="connsiteX2" fmla="*/ 3368686 w 3386749"/>
              <a:gd name="connsiteY2" fmla="*/ 8036 h 599000"/>
              <a:gd name="connsiteX3" fmla="*/ 3386665 w 3386749"/>
              <a:gd name="connsiteY3" fmla="*/ 599000 h 599000"/>
              <a:gd name="connsiteX4" fmla="*/ 0 w 3386749"/>
              <a:gd name="connsiteY4" fmla="*/ 598113 h 599000"/>
              <a:gd name="connsiteX0" fmla="*/ 0 w 3368686"/>
              <a:gd name="connsiteY0" fmla="*/ 598113 h 598113"/>
              <a:gd name="connsiteX1" fmla="*/ 757683 w 3368686"/>
              <a:gd name="connsiteY1" fmla="*/ 0 h 598113"/>
              <a:gd name="connsiteX2" fmla="*/ 3368686 w 3368686"/>
              <a:gd name="connsiteY2" fmla="*/ 8036 h 598113"/>
              <a:gd name="connsiteX3" fmla="*/ 3362796 w 3368686"/>
              <a:gd name="connsiteY3" fmla="*/ 593039 h 598113"/>
              <a:gd name="connsiteX4" fmla="*/ 0 w 3368686"/>
              <a:gd name="connsiteY4" fmla="*/ 598113 h 598113"/>
              <a:gd name="connsiteX0" fmla="*/ 0 w 3392555"/>
              <a:gd name="connsiteY0" fmla="*/ 592152 h 593039"/>
              <a:gd name="connsiteX1" fmla="*/ 781552 w 3392555"/>
              <a:gd name="connsiteY1" fmla="*/ 0 h 593039"/>
              <a:gd name="connsiteX2" fmla="*/ 3392555 w 3392555"/>
              <a:gd name="connsiteY2" fmla="*/ 8036 h 593039"/>
              <a:gd name="connsiteX3" fmla="*/ 3386665 w 3392555"/>
              <a:gd name="connsiteY3" fmla="*/ 593039 h 593039"/>
              <a:gd name="connsiteX4" fmla="*/ 0 w 3392555"/>
              <a:gd name="connsiteY4" fmla="*/ 592152 h 593039"/>
              <a:gd name="connsiteX0" fmla="*/ 0 w 3400511"/>
              <a:gd name="connsiteY0" fmla="*/ 592152 h 593039"/>
              <a:gd name="connsiteX1" fmla="*/ 781552 w 3400511"/>
              <a:gd name="connsiteY1" fmla="*/ 0 h 593039"/>
              <a:gd name="connsiteX2" fmla="*/ 3400511 w 3400511"/>
              <a:gd name="connsiteY2" fmla="*/ 2075 h 593039"/>
              <a:gd name="connsiteX3" fmla="*/ 3386665 w 3400511"/>
              <a:gd name="connsiteY3" fmla="*/ 593039 h 593039"/>
              <a:gd name="connsiteX4" fmla="*/ 0 w 3400511"/>
              <a:gd name="connsiteY4" fmla="*/ 592152 h 593039"/>
              <a:gd name="connsiteX0" fmla="*/ 0 w 3418574"/>
              <a:gd name="connsiteY0" fmla="*/ 592152 h 593039"/>
              <a:gd name="connsiteX1" fmla="*/ 781552 w 3418574"/>
              <a:gd name="connsiteY1" fmla="*/ 0 h 593039"/>
              <a:gd name="connsiteX2" fmla="*/ 3400511 w 3418574"/>
              <a:gd name="connsiteY2" fmla="*/ 2075 h 593039"/>
              <a:gd name="connsiteX3" fmla="*/ 3418490 w 3418574"/>
              <a:gd name="connsiteY3" fmla="*/ 593039 h 593039"/>
              <a:gd name="connsiteX4" fmla="*/ 0 w 3418574"/>
              <a:gd name="connsiteY4" fmla="*/ 592152 h 593039"/>
              <a:gd name="connsiteX0" fmla="*/ 0 w 3424380"/>
              <a:gd name="connsiteY0" fmla="*/ 592152 h 593039"/>
              <a:gd name="connsiteX1" fmla="*/ 781552 w 3424380"/>
              <a:gd name="connsiteY1" fmla="*/ 0 h 593039"/>
              <a:gd name="connsiteX2" fmla="*/ 3424380 w 3424380"/>
              <a:gd name="connsiteY2" fmla="*/ 2075 h 593039"/>
              <a:gd name="connsiteX3" fmla="*/ 3418490 w 3424380"/>
              <a:gd name="connsiteY3" fmla="*/ 593039 h 593039"/>
              <a:gd name="connsiteX4" fmla="*/ 0 w 3424380"/>
              <a:gd name="connsiteY4" fmla="*/ 592152 h 5930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24380" h="593039">
                <a:moveTo>
                  <a:pt x="0" y="592152"/>
                </a:moveTo>
                <a:lnTo>
                  <a:pt x="781552" y="0"/>
                </a:lnTo>
                <a:lnTo>
                  <a:pt x="3424380" y="2075"/>
                </a:lnTo>
                <a:cubicBezTo>
                  <a:pt x="3422796" y="186573"/>
                  <a:pt x="3420074" y="408541"/>
                  <a:pt x="3418490" y="593039"/>
                </a:cubicBezTo>
                <a:lnTo>
                  <a:pt x="0" y="592152"/>
                </a:lnTo>
                <a:close/>
              </a:path>
            </a:pathLst>
          </a:cu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87" name="b - Right Down"/>
          <p:cNvSpPr/>
          <p:nvPr/>
        </p:nvSpPr>
        <p:spPr>
          <a:xfrm rot="16200000">
            <a:off x="5332413" y="4441825"/>
            <a:ext cx="2741612" cy="630238"/>
          </a:xfrm>
          <a:custGeom>
            <a:avLst/>
            <a:gdLst>
              <a:gd name="connsiteX0" fmla="*/ 0 w 1142578"/>
              <a:gd name="connsiteY0" fmla="*/ 432048 h 432048"/>
              <a:gd name="connsiteX1" fmla="*/ 108012 w 1142578"/>
              <a:gd name="connsiteY1" fmla="*/ 0 h 432048"/>
              <a:gd name="connsiteX2" fmla="*/ 1034566 w 1142578"/>
              <a:gd name="connsiteY2" fmla="*/ 0 h 432048"/>
              <a:gd name="connsiteX3" fmla="*/ 1142578 w 1142578"/>
              <a:gd name="connsiteY3" fmla="*/ 432048 h 432048"/>
              <a:gd name="connsiteX4" fmla="*/ 0 w 1142578"/>
              <a:gd name="connsiteY4" fmla="*/ 432048 h 432048"/>
              <a:gd name="connsiteX0" fmla="*/ 0 w 2695606"/>
              <a:gd name="connsiteY0" fmla="*/ 432048 h 446562"/>
              <a:gd name="connsiteX1" fmla="*/ 108012 w 2695606"/>
              <a:gd name="connsiteY1" fmla="*/ 0 h 446562"/>
              <a:gd name="connsiteX2" fmla="*/ 1034566 w 2695606"/>
              <a:gd name="connsiteY2" fmla="*/ 0 h 446562"/>
              <a:gd name="connsiteX3" fmla="*/ 2695606 w 2695606"/>
              <a:gd name="connsiteY3" fmla="*/ 446562 h 446562"/>
              <a:gd name="connsiteX4" fmla="*/ 0 w 2695606"/>
              <a:gd name="connsiteY4" fmla="*/ 432048 h 446562"/>
              <a:gd name="connsiteX0" fmla="*/ 0 w 2732737"/>
              <a:gd name="connsiteY0" fmla="*/ 620734 h 635248"/>
              <a:gd name="connsiteX1" fmla="*/ 108012 w 2732737"/>
              <a:gd name="connsiteY1" fmla="*/ 188686 h 635248"/>
              <a:gd name="connsiteX2" fmla="*/ 2732737 w 2732737"/>
              <a:gd name="connsiteY2" fmla="*/ 0 h 635248"/>
              <a:gd name="connsiteX3" fmla="*/ 2695606 w 2732737"/>
              <a:gd name="connsiteY3" fmla="*/ 635248 h 635248"/>
              <a:gd name="connsiteX4" fmla="*/ 0 w 2732737"/>
              <a:gd name="connsiteY4" fmla="*/ 620734 h 635248"/>
              <a:gd name="connsiteX0" fmla="*/ 0 w 2732737"/>
              <a:gd name="connsiteY0" fmla="*/ 620734 h 635248"/>
              <a:gd name="connsiteX1" fmla="*/ 90492 w 2732737"/>
              <a:gd name="connsiteY1" fmla="*/ 52428 h 635248"/>
              <a:gd name="connsiteX2" fmla="*/ 2732737 w 2732737"/>
              <a:gd name="connsiteY2" fmla="*/ 0 h 635248"/>
              <a:gd name="connsiteX3" fmla="*/ 2695606 w 2732737"/>
              <a:gd name="connsiteY3" fmla="*/ 635248 h 635248"/>
              <a:gd name="connsiteX4" fmla="*/ 0 w 2732737"/>
              <a:gd name="connsiteY4" fmla="*/ 620734 h 635248"/>
              <a:gd name="connsiteX0" fmla="*/ 0 w 2695606"/>
              <a:gd name="connsiteY0" fmla="*/ 568306 h 582820"/>
              <a:gd name="connsiteX1" fmla="*/ 90492 w 2695606"/>
              <a:gd name="connsiteY1" fmla="*/ 0 h 582820"/>
              <a:gd name="connsiteX2" fmla="*/ 2627616 w 2695606"/>
              <a:gd name="connsiteY2" fmla="*/ 29327 h 582820"/>
              <a:gd name="connsiteX3" fmla="*/ 2695606 w 2695606"/>
              <a:gd name="connsiteY3" fmla="*/ 582820 h 582820"/>
              <a:gd name="connsiteX4" fmla="*/ 0 w 2695606"/>
              <a:gd name="connsiteY4" fmla="*/ 568306 h 582820"/>
              <a:gd name="connsiteX0" fmla="*/ 0 w 3459408"/>
              <a:gd name="connsiteY0" fmla="*/ 581933 h 582820"/>
              <a:gd name="connsiteX1" fmla="*/ 854294 w 3459408"/>
              <a:gd name="connsiteY1" fmla="*/ 0 h 582820"/>
              <a:gd name="connsiteX2" fmla="*/ 3391418 w 3459408"/>
              <a:gd name="connsiteY2" fmla="*/ 29327 h 582820"/>
              <a:gd name="connsiteX3" fmla="*/ 3459408 w 3459408"/>
              <a:gd name="connsiteY3" fmla="*/ 582820 h 582820"/>
              <a:gd name="connsiteX4" fmla="*/ 0 w 3459408"/>
              <a:gd name="connsiteY4" fmla="*/ 581933 h 582820"/>
              <a:gd name="connsiteX0" fmla="*/ 0 w 3459408"/>
              <a:gd name="connsiteY0" fmla="*/ 568307 h 569194"/>
              <a:gd name="connsiteX1" fmla="*/ 781551 w 3459408"/>
              <a:gd name="connsiteY1" fmla="*/ 0 h 569194"/>
              <a:gd name="connsiteX2" fmla="*/ 3391418 w 3459408"/>
              <a:gd name="connsiteY2" fmla="*/ 15701 h 569194"/>
              <a:gd name="connsiteX3" fmla="*/ 3459408 w 3459408"/>
              <a:gd name="connsiteY3" fmla="*/ 569194 h 569194"/>
              <a:gd name="connsiteX4" fmla="*/ 0 w 3459408"/>
              <a:gd name="connsiteY4" fmla="*/ 568307 h 569194"/>
              <a:gd name="connsiteX0" fmla="*/ 0 w 3391418"/>
              <a:gd name="connsiteY0" fmla="*/ 568307 h 569194"/>
              <a:gd name="connsiteX1" fmla="*/ 781551 w 3391418"/>
              <a:gd name="connsiteY1" fmla="*/ 0 h 569194"/>
              <a:gd name="connsiteX2" fmla="*/ 3391418 w 3391418"/>
              <a:gd name="connsiteY2" fmla="*/ 15701 h 569194"/>
              <a:gd name="connsiteX3" fmla="*/ 3386665 w 3391418"/>
              <a:gd name="connsiteY3" fmla="*/ 569194 h 569194"/>
              <a:gd name="connsiteX4" fmla="*/ 0 w 3391418"/>
              <a:gd name="connsiteY4" fmla="*/ 568307 h 569194"/>
              <a:gd name="connsiteX0" fmla="*/ 0 w 3386699"/>
              <a:gd name="connsiteY0" fmla="*/ 568307 h 569194"/>
              <a:gd name="connsiteX1" fmla="*/ 781551 w 3386699"/>
              <a:gd name="connsiteY1" fmla="*/ 0 h 569194"/>
              <a:gd name="connsiteX2" fmla="*/ 3336861 w 3386699"/>
              <a:gd name="connsiteY2" fmla="*/ 2075 h 569194"/>
              <a:gd name="connsiteX3" fmla="*/ 3386665 w 3386699"/>
              <a:gd name="connsiteY3" fmla="*/ 569194 h 569194"/>
              <a:gd name="connsiteX4" fmla="*/ 0 w 3386699"/>
              <a:gd name="connsiteY4" fmla="*/ 568307 h 569194"/>
              <a:gd name="connsiteX0" fmla="*/ 0 w 3392555"/>
              <a:gd name="connsiteY0" fmla="*/ 584116 h 585003"/>
              <a:gd name="connsiteX1" fmla="*/ 781551 w 3392555"/>
              <a:gd name="connsiteY1" fmla="*/ 15809 h 585003"/>
              <a:gd name="connsiteX2" fmla="*/ 3392555 w 3392555"/>
              <a:gd name="connsiteY2" fmla="*/ 0 h 585003"/>
              <a:gd name="connsiteX3" fmla="*/ 3386665 w 3392555"/>
              <a:gd name="connsiteY3" fmla="*/ 585003 h 585003"/>
              <a:gd name="connsiteX4" fmla="*/ 0 w 3392555"/>
              <a:gd name="connsiteY4" fmla="*/ 584116 h 585003"/>
              <a:gd name="connsiteX0" fmla="*/ 0 w 3392555"/>
              <a:gd name="connsiteY0" fmla="*/ 598113 h 599000"/>
              <a:gd name="connsiteX1" fmla="*/ 757683 w 3392555"/>
              <a:gd name="connsiteY1" fmla="*/ 0 h 599000"/>
              <a:gd name="connsiteX2" fmla="*/ 3392555 w 3392555"/>
              <a:gd name="connsiteY2" fmla="*/ 13997 h 599000"/>
              <a:gd name="connsiteX3" fmla="*/ 3386665 w 3392555"/>
              <a:gd name="connsiteY3" fmla="*/ 599000 h 599000"/>
              <a:gd name="connsiteX4" fmla="*/ 0 w 3392555"/>
              <a:gd name="connsiteY4" fmla="*/ 598113 h 599000"/>
              <a:gd name="connsiteX0" fmla="*/ 0 w 3386749"/>
              <a:gd name="connsiteY0" fmla="*/ 598113 h 599000"/>
              <a:gd name="connsiteX1" fmla="*/ 757683 w 3386749"/>
              <a:gd name="connsiteY1" fmla="*/ 0 h 599000"/>
              <a:gd name="connsiteX2" fmla="*/ 3368686 w 3386749"/>
              <a:gd name="connsiteY2" fmla="*/ 8036 h 599000"/>
              <a:gd name="connsiteX3" fmla="*/ 3386665 w 3386749"/>
              <a:gd name="connsiteY3" fmla="*/ 599000 h 599000"/>
              <a:gd name="connsiteX4" fmla="*/ 0 w 3386749"/>
              <a:gd name="connsiteY4" fmla="*/ 598113 h 599000"/>
              <a:gd name="connsiteX0" fmla="*/ 0 w 3368686"/>
              <a:gd name="connsiteY0" fmla="*/ 598113 h 598113"/>
              <a:gd name="connsiteX1" fmla="*/ 757683 w 3368686"/>
              <a:gd name="connsiteY1" fmla="*/ 0 h 598113"/>
              <a:gd name="connsiteX2" fmla="*/ 3368686 w 3368686"/>
              <a:gd name="connsiteY2" fmla="*/ 8036 h 598113"/>
              <a:gd name="connsiteX3" fmla="*/ 3362796 w 3368686"/>
              <a:gd name="connsiteY3" fmla="*/ 593039 h 598113"/>
              <a:gd name="connsiteX4" fmla="*/ 0 w 3368686"/>
              <a:gd name="connsiteY4" fmla="*/ 598113 h 598113"/>
              <a:gd name="connsiteX0" fmla="*/ 0 w 3392555"/>
              <a:gd name="connsiteY0" fmla="*/ 592152 h 593039"/>
              <a:gd name="connsiteX1" fmla="*/ 781552 w 3392555"/>
              <a:gd name="connsiteY1" fmla="*/ 0 h 593039"/>
              <a:gd name="connsiteX2" fmla="*/ 3392555 w 3392555"/>
              <a:gd name="connsiteY2" fmla="*/ 8036 h 593039"/>
              <a:gd name="connsiteX3" fmla="*/ 3386665 w 3392555"/>
              <a:gd name="connsiteY3" fmla="*/ 593039 h 593039"/>
              <a:gd name="connsiteX4" fmla="*/ 0 w 3392555"/>
              <a:gd name="connsiteY4" fmla="*/ 592152 h 593039"/>
              <a:gd name="connsiteX0" fmla="*/ 0 w 3400511"/>
              <a:gd name="connsiteY0" fmla="*/ 592152 h 593039"/>
              <a:gd name="connsiteX1" fmla="*/ 781552 w 3400511"/>
              <a:gd name="connsiteY1" fmla="*/ 0 h 593039"/>
              <a:gd name="connsiteX2" fmla="*/ 3400511 w 3400511"/>
              <a:gd name="connsiteY2" fmla="*/ 2075 h 593039"/>
              <a:gd name="connsiteX3" fmla="*/ 3386665 w 3400511"/>
              <a:gd name="connsiteY3" fmla="*/ 593039 h 593039"/>
              <a:gd name="connsiteX4" fmla="*/ 0 w 3400511"/>
              <a:gd name="connsiteY4" fmla="*/ 592152 h 593039"/>
              <a:gd name="connsiteX0" fmla="*/ 0 w 3418574"/>
              <a:gd name="connsiteY0" fmla="*/ 592152 h 593039"/>
              <a:gd name="connsiteX1" fmla="*/ 781552 w 3418574"/>
              <a:gd name="connsiteY1" fmla="*/ 0 h 593039"/>
              <a:gd name="connsiteX2" fmla="*/ 3400511 w 3418574"/>
              <a:gd name="connsiteY2" fmla="*/ 2075 h 593039"/>
              <a:gd name="connsiteX3" fmla="*/ 3418490 w 3418574"/>
              <a:gd name="connsiteY3" fmla="*/ 593039 h 593039"/>
              <a:gd name="connsiteX4" fmla="*/ 0 w 3418574"/>
              <a:gd name="connsiteY4" fmla="*/ 592152 h 593039"/>
              <a:gd name="connsiteX0" fmla="*/ 0 w 3424380"/>
              <a:gd name="connsiteY0" fmla="*/ 592152 h 593039"/>
              <a:gd name="connsiteX1" fmla="*/ 781552 w 3424380"/>
              <a:gd name="connsiteY1" fmla="*/ 0 h 593039"/>
              <a:gd name="connsiteX2" fmla="*/ 3424380 w 3424380"/>
              <a:gd name="connsiteY2" fmla="*/ 2075 h 593039"/>
              <a:gd name="connsiteX3" fmla="*/ 3418490 w 3424380"/>
              <a:gd name="connsiteY3" fmla="*/ 593039 h 593039"/>
              <a:gd name="connsiteX4" fmla="*/ 0 w 3424380"/>
              <a:gd name="connsiteY4" fmla="*/ 592152 h 593039"/>
              <a:gd name="connsiteX0" fmla="*/ 0 w 3433928"/>
              <a:gd name="connsiteY0" fmla="*/ 592152 h 593039"/>
              <a:gd name="connsiteX1" fmla="*/ 791100 w 3433928"/>
              <a:gd name="connsiteY1" fmla="*/ 0 h 593039"/>
              <a:gd name="connsiteX2" fmla="*/ 3433928 w 3433928"/>
              <a:gd name="connsiteY2" fmla="*/ 2075 h 593039"/>
              <a:gd name="connsiteX3" fmla="*/ 3428038 w 3433928"/>
              <a:gd name="connsiteY3" fmla="*/ 593039 h 593039"/>
              <a:gd name="connsiteX4" fmla="*/ 0 w 3433928"/>
              <a:gd name="connsiteY4" fmla="*/ 592152 h 5930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33928" h="593039">
                <a:moveTo>
                  <a:pt x="0" y="592152"/>
                </a:moveTo>
                <a:lnTo>
                  <a:pt x="791100" y="0"/>
                </a:lnTo>
                <a:lnTo>
                  <a:pt x="3433928" y="2075"/>
                </a:lnTo>
                <a:cubicBezTo>
                  <a:pt x="3432344" y="186573"/>
                  <a:pt x="3429622" y="408541"/>
                  <a:pt x="3428038" y="593039"/>
                </a:cubicBezTo>
                <a:lnTo>
                  <a:pt x="0" y="592152"/>
                </a:lnTo>
                <a:close/>
              </a:path>
            </a:pathLst>
          </a:cu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88" name="b - Right Up"/>
          <p:cNvSpPr/>
          <p:nvPr/>
        </p:nvSpPr>
        <p:spPr>
          <a:xfrm rot="16200000" flipH="1">
            <a:off x="5335588" y="1722438"/>
            <a:ext cx="2733675" cy="631825"/>
          </a:xfrm>
          <a:custGeom>
            <a:avLst/>
            <a:gdLst>
              <a:gd name="connsiteX0" fmla="*/ 0 w 1142578"/>
              <a:gd name="connsiteY0" fmla="*/ 432048 h 432048"/>
              <a:gd name="connsiteX1" fmla="*/ 108012 w 1142578"/>
              <a:gd name="connsiteY1" fmla="*/ 0 h 432048"/>
              <a:gd name="connsiteX2" fmla="*/ 1034566 w 1142578"/>
              <a:gd name="connsiteY2" fmla="*/ 0 h 432048"/>
              <a:gd name="connsiteX3" fmla="*/ 1142578 w 1142578"/>
              <a:gd name="connsiteY3" fmla="*/ 432048 h 432048"/>
              <a:gd name="connsiteX4" fmla="*/ 0 w 1142578"/>
              <a:gd name="connsiteY4" fmla="*/ 432048 h 432048"/>
              <a:gd name="connsiteX0" fmla="*/ 0 w 2695606"/>
              <a:gd name="connsiteY0" fmla="*/ 432048 h 446562"/>
              <a:gd name="connsiteX1" fmla="*/ 108012 w 2695606"/>
              <a:gd name="connsiteY1" fmla="*/ 0 h 446562"/>
              <a:gd name="connsiteX2" fmla="*/ 1034566 w 2695606"/>
              <a:gd name="connsiteY2" fmla="*/ 0 h 446562"/>
              <a:gd name="connsiteX3" fmla="*/ 2695606 w 2695606"/>
              <a:gd name="connsiteY3" fmla="*/ 446562 h 446562"/>
              <a:gd name="connsiteX4" fmla="*/ 0 w 2695606"/>
              <a:gd name="connsiteY4" fmla="*/ 432048 h 446562"/>
              <a:gd name="connsiteX0" fmla="*/ 0 w 2732737"/>
              <a:gd name="connsiteY0" fmla="*/ 620734 h 635248"/>
              <a:gd name="connsiteX1" fmla="*/ 108012 w 2732737"/>
              <a:gd name="connsiteY1" fmla="*/ 188686 h 635248"/>
              <a:gd name="connsiteX2" fmla="*/ 2732737 w 2732737"/>
              <a:gd name="connsiteY2" fmla="*/ 0 h 635248"/>
              <a:gd name="connsiteX3" fmla="*/ 2695606 w 2732737"/>
              <a:gd name="connsiteY3" fmla="*/ 635248 h 635248"/>
              <a:gd name="connsiteX4" fmla="*/ 0 w 2732737"/>
              <a:gd name="connsiteY4" fmla="*/ 620734 h 635248"/>
              <a:gd name="connsiteX0" fmla="*/ 0 w 2732737"/>
              <a:gd name="connsiteY0" fmla="*/ 620734 h 635248"/>
              <a:gd name="connsiteX1" fmla="*/ 90492 w 2732737"/>
              <a:gd name="connsiteY1" fmla="*/ 52428 h 635248"/>
              <a:gd name="connsiteX2" fmla="*/ 2732737 w 2732737"/>
              <a:gd name="connsiteY2" fmla="*/ 0 h 635248"/>
              <a:gd name="connsiteX3" fmla="*/ 2695606 w 2732737"/>
              <a:gd name="connsiteY3" fmla="*/ 635248 h 635248"/>
              <a:gd name="connsiteX4" fmla="*/ 0 w 2732737"/>
              <a:gd name="connsiteY4" fmla="*/ 620734 h 635248"/>
              <a:gd name="connsiteX0" fmla="*/ 0 w 2695606"/>
              <a:gd name="connsiteY0" fmla="*/ 568306 h 582820"/>
              <a:gd name="connsiteX1" fmla="*/ 90492 w 2695606"/>
              <a:gd name="connsiteY1" fmla="*/ 0 h 582820"/>
              <a:gd name="connsiteX2" fmla="*/ 2627616 w 2695606"/>
              <a:gd name="connsiteY2" fmla="*/ 29327 h 582820"/>
              <a:gd name="connsiteX3" fmla="*/ 2695606 w 2695606"/>
              <a:gd name="connsiteY3" fmla="*/ 582820 h 582820"/>
              <a:gd name="connsiteX4" fmla="*/ 0 w 2695606"/>
              <a:gd name="connsiteY4" fmla="*/ 568306 h 582820"/>
              <a:gd name="connsiteX0" fmla="*/ 0 w 3459408"/>
              <a:gd name="connsiteY0" fmla="*/ 581933 h 582820"/>
              <a:gd name="connsiteX1" fmla="*/ 854294 w 3459408"/>
              <a:gd name="connsiteY1" fmla="*/ 0 h 582820"/>
              <a:gd name="connsiteX2" fmla="*/ 3391418 w 3459408"/>
              <a:gd name="connsiteY2" fmla="*/ 29327 h 582820"/>
              <a:gd name="connsiteX3" fmla="*/ 3459408 w 3459408"/>
              <a:gd name="connsiteY3" fmla="*/ 582820 h 582820"/>
              <a:gd name="connsiteX4" fmla="*/ 0 w 3459408"/>
              <a:gd name="connsiteY4" fmla="*/ 581933 h 582820"/>
              <a:gd name="connsiteX0" fmla="*/ 0 w 3459408"/>
              <a:gd name="connsiteY0" fmla="*/ 568307 h 569194"/>
              <a:gd name="connsiteX1" fmla="*/ 781551 w 3459408"/>
              <a:gd name="connsiteY1" fmla="*/ 0 h 569194"/>
              <a:gd name="connsiteX2" fmla="*/ 3391418 w 3459408"/>
              <a:gd name="connsiteY2" fmla="*/ 15701 h 569194"/>
              <a:gd name="connsiteX3" fmla="*/ 3459408 w 3459408"/>
              <a:gd name="connsiteY3" fmla="*/ 569194 h 569194"/>
              <a:gd name="connsiteX4" fmla="*/ 0 w 3459408"/>
              <a:gd name="connsiteY4" fmla="*/ 568307 h 569194"/>
              <a:gd name="connsiteX0" fmla="*/ 0 w 3391418"/>
              <a:gd name="connsiteY0" fmla="*/ 568307 h 569194"/>
              <a:gd name="connsiteX1" fmla="*/ 781551 w 3391418"/>
              <a:gd name="connsiteY1" fmla="*/ 0 h 569194"/>
              <a:gd name="connsiteX2" fmla="*/ 3391418 w 3391418"/>
              <a:gd name="connsiteY2" fmla="*/ 15701 h 569194"/>
              <a:gd name="connsiteX3" fmla="*/ 3386665 w 3391418"/>
              <a:gd name="connsiteY3" fmla="*/ 569194 h 569194"/>
              <a:gd name="connsiteX4" fmla="*/ 0 w 3391418"/>
              <a:gd name="connsiteY4" fmla="*/ 568307 h 569194"/>
              <a:gd name="connsiteX0" fmla="*/ 0 w 3386699"/>
              <a:gd name="connsiteY0" fmla="*/ 568307 h 569194"/>
              <a:gd name="connsiteX1" fmla="*/ 781551 w 3386699"/>
              <a:gd name="connsiteY1" fmla="*/ 0 h 569194"/>
              <a:gd name="connsiteX2" fmla="*/ 3336861 w 3386699"/>
              <a:gd name="connsiteY2" fmla="*/ 2075 h 569194"/>
              <a:gd name="connsiteX3" fmla="*/ 3386665 w 3386699"/>
              <a:gd name="connsiteY3" fmla="*/ 569194 h 569194"/>
              <a:gd name="connsiteX4" fmla="*/ 0 w 3386699"/>
              <a:gd name="connsiteY4" fmla="*/ 568307 h 569194"/>
              <a:gd name="connsiteX0" fmla="*/ 0 w 3392555"/>
              <a:gd name="connsiteY0" fmla="*/ 584116 h 585003"/>
              <a:gd name="connsiteX1" fmla="*/ 781551 w 3392555"/>
              <a:gd name="connsiteY1" fmla="*/ 15809 h 585003"/>
              <a:gd name="connsiteX2" fmla="*/ 3392555 w 3392555"/>
              <a:gd name="connsiteY2" fmla="*/ 0 h 585003"/>
              <a:gd name="connsiteX3" fmla="*/ 3386665 w 3392555"/>
              <a:gd name="connsiteY3" fmla="*/ 585003 h 585003"/>
              <a:gd name="connsiteX4" fmla="*/ 0 w 3392555"/>
              <a:gd name="connsiteY4" fmla="*/ 584116 h 585003"/>
              <a:gd name="connsiteX0" fmla="*/ 0 w 3392555"/>
              <a:gd name="connsiteY0" fmla="*/ 598113 h 599000"/>
              <a:gd name="connsiteX1" fmla="*/ 757683 w 3392555"/>
              <a:gd name="connsiteY1" fmla="*/ 0 h 599000"/>
              <a:gd name="connsiteX2" fmla="*/ 3392555 w 3392555"/>
              <a:gd name="connsiteY2" fmla="*/ 13997 h 599000"/>
              <a:gd name="connsiteX3" fmla="*/ 3386665 w 3392555"/>
              <a:gd name="connsiteY3" fmla="*/ 599000 h 599000"/>
              <a:gd name="connsiteX4" fmla="*/ 0 w 3392555"/>
              <a:gd name="connsiteY4" fmla="*/ 598113 h 599000"/>
              <a:gd name="connsiteX0" fmla="*/ 0 w 3386749"/>
              <a:gd name="connsiteY0" fmla="*/ 598113 h 599000"/>
              <a:gd name="connsiteX1" fmla="*/ 757683 w 3386749"/>
              <a:gd name="connsiteY1" fmla="*/ 0 h 599000"/>
              <a:gd name="connsiteX2" fmla="*/ 3368686 w 3386749"/>
              <a:gd name="connsiteY2" fmla="*/ 8036 h 599000"/>
              <a:gd name="connsiteX3" fmla="*/ 3386665 w 3386749"/>
              <a:gd name="connsiteY3" fmla="*/ 599000 h 599000"/>
              <a:gd name="connsiteX4" fmla="*/ 0 w 3386749"/>
              <a:gd name="connsiteY4" fmla="*/ 598113 h 599000"/>
              <a:gd name="connsiteX0" fmla="*/ 0 w 3368686"/>
              <a:gd name="connsiteY0" fmla="*/ 598113 h 598113"/>
              <a:gd name="connsiteX1" fmla="*/ 757683 w 3368686"/>
              <a:gd name="connsiteY1" fmla="*/ 0 h 598113"/>
              <a:gd name="connsiteX2" fmla="*/ 3368686 w 3368686"/>
              <a:gd name="connsiteY2" fmla="*/ 8036 h 598113"/>
              <a:gd name="connsiteX3" fmla="*/ 3362796 w 3368686"/>
              <a:gd name="connsiteY3" fmla="*/ 593039 h 598113"/>
              <a:gd name="connsiteX4" fmla="*/ 0 w 3368686"/>
              <a:gd name="connsiteY4" fmla="*/ 598113 h 598113"/>
              <a:gd name="connsiteX0" fmla="*/ 0 w 3392555"/>
              <a:gd name="connsiteY0" fmla="*/ 592152 h 593039"/>
              <a:gd name="connsiteX1" fmla="*/ 781552 w 3392555"/>
              <a:gd name="connsiteY1" fmla="*/ 0 h 593039"/>
              <a:gd name="connsiteX2" fmla="*/ 3392555 w 3392555"/>
              <a:gd name="connsiteY2" fmla="*/ 8036 h 593039"/>
              <a:gd name="connsiteX3" fmla="*/ 3386665 w 3392555"/>
              <a:gd name="connsiteY3" fmla="*/ 593039 h 593039"/>
              <a:gd name="connsiteX4" fmla="*/ 0 w 3392555"/>
              <a:gd name="connsiteY4" fmla="*/ 592152 h 593039"/>
              <a:gd name="connsiteX0" fmla="*/ 0 w 3400511"/>
              <a:gd name="connsiteY0" fmla="*/ 592152 h 593039"/>
              <a:gd name="connsiteX1" fmla="*/ 781552 w 3400511"/>
              <a:gd name="connsiteY1" fmla="*/ 0 h 593039"/>
              <a:gd name="connsiteX2" fmla="*/ 3400511 w 3400511"/>
              <a:gd name="connsiteY2" fmla="*/ 2075 h 593039"/>
              <a:gd name="connsiteX3" fmla="*/ 3386665 w 3400511"/>
              <a:gd name="connsiteY3" fmla="*/ 593039 h 593039"/>
              <a:gd name="connsiteX4" fmla="*/ 0 w 3400511"/>
              <a:gd name="connsiteY4" fmla="*/ 592152 h 593039"/>
              <a:gd name="connsiteX0" fmla="*/ 0 w 3418574"/>
              <a:gd name="connsiteY0" fmla="*/ 592152 h 593039"/>
              <a:gd name="connsiteX1" fmla="*/ 781552 w 3418574"/>
              <a:gd name="connsiteY1" fmla="*/ 0 h 593039"/>
              <a:gd name="connsiteX2" fmla="*/ 3400511 w 3418574"/>
              <a:gd name="connsiteY2" fmla="*/ 2075 h 593039"/>
              <a:gd name="connsiteX3" fmla="*/ 3418490 w 3418574"/>
              <a:gd name="connsiteY3" fmla="*/ 593039 h 593039"/>
              <a:gd name="connsiteX4" fmla="*/ 0 w 3418574"/>
              <a:gd name="connsiteY4" fmla="*/ 592152 h 593039"/>
              <a:gd name="connsiteX0" fmla="*/ 0 w 3424380"/>
              <a:gd name="connsiteY0" fmla="*/ 592152 h 593039"/>
              <a:gd name="connsiteX1" fmla="*/ 781552 w 3424380"/>
              <a:gd name="connsiteY1" fmla="*/ 0 h 593039"/>
              <a:gd name="connsiteX2" fmla="*/ 3424380 w 3424380"/>
              <a:gd name="connsiteY2" fmla="*/ 2075 h 593039"/>
              <a:gd name="connsiteX3" fmla="*/ 3418490 w 3424380"/>
              <a:gd name="connsiteY3" fmla="*/ 593039 h 593039"/>
              <a:gd name="connsiteX4" fmla="*/ 0 w 3424380"/>
              <a:gd name="connsiteY4" fmla="*/ 592152 h 5930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24380" h="593039">
                <a:moveTo>
                  <a:pt x="0" y="592152"/>
                </a:moveTo>
                <a:lnTo>
                  <a:pt x="781552" y="0"/>
                </a:lnTo>
                <a:lnTo>
                  <a:pt x="3424380" y="2075"/>
                </a:lnTo>
                <a:cubicBezTo>
                  <a:pt x="3422796" y="186573"/>
                  <a:pt x="3420074" y="408541"/>
                  <a:pt x="3418490" y="593039"/>
                </a:cubicBezTo>
                <a:lnTo>
                  <a:pt x="0" y="592152"/>
                </a:lnTo>
                <a:close/>
              </a:path>
            </a:pathLst>
          </a:cu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89" name="b - Down Left"/>
          <p:cNvSpPr/>
          <p:nvPr/>
        </p:nvSpPr>
        <p:spPr>
          <a:xfrm>
            <a:off x="1539875" y="5495925"/>
            <a:ext cx="2741613" cy="628650"/>
          </a:xfrm>
          <a:custGeom>
            <a:avLst/>
            <a:gdLst>
              <a:gd name="connsiteX0" fmla="*/ 0 w 1142578"/>
              <a:gd name="connsiteY0" fmla="*/ 432048 h 432048"/>
              <a:gd name="connsiteX1" fmla="*/ 108012 w 1142578"/>
              <a:gd name="connsiteY1" fmla="*/ 0 h 432048"/>
              <a:gd name="connsiteX2" fmla="*/ 1034566 w 1142578"/>
              <a:gd name="connsiteY2" fmla="*/ 0 h 432048"/>
              <a:gd name="connsiteX3" fmla="*/ 1142578 w 1142578"/>
              <a:gd name="connsiteY3" fmla="*/ 432048 h 432048"/>
              <a:gd name="connsiteX4" fmla="*/ 0 w 1142578"/>
              <a:gd name="connsiteY4" fmla="*/ 432048 h 432048"/>
              <a:gd name="connsiteX0" fmla="*/ 0 w 2695606"/>
              <a:gd name="connsiteY0" fmla="*/ 432048 h 446562"/>
              <a:gd name="connsiteX1" fmla="*/ 108012 w 2695606"/>
              <a:gd name="connsiteY1" fmla="*/ 0 h 446562"/>
              <a:gd name="connsiteX2" fmla="*/ 1034566 w 2695606"/>
              <a:gd name="connsiteY2" fmla="*/ 0 h 446562"/>
              <a:gd name="connsiteX3" fmla="*/ 2695606 w 2695606"/>
              <a:gd name="connsiteY3" fmla="*/ 446562 h 446562"/>
              <a:gd name="connsiteX4" fmla="*/ 0 w 2695606"/>
              <a:gd name="connsiteY4" fmla="*/ 432048 h 446562"/>
              <a:gd name="connsiteX0" fmla="*/ 0 w 2732737"/>
              <a:gd name="connsiteY0" fmla="*/ 620734 h 635248"/>
              <a:gd name="connsiteX1" fmla="*/ 108012 w 2732737"/>
              <a:gd name="connsiteY1" fmla="*/ 188686 h 635248"/>
              <a:gd name="connsiteX2" fmla="*/ 2732737 w 2732737"/>
              <a:gd name="connsiteY2" fmla="*/ 0 h 635248"/>
              <a:gd name="connsiteX3" fmla="*/ 2695606 w 2732737"/>
              <a:gd name="connsiteY3" fmla="*/ 635248 h 635248"/>
              <a:gd name="connsiteX4" fmla="*/ 0 w 2732737"/>
              <a:gd name="connsiteY4" fmla="*/ 620734 h 635248"/>
              <a:gd name="connsiteX0" fmla="*/ 0 w 2732737"/>
              <a:gd name="connsiteY0" fmla="*/ 620734 h 635248"/>
              <a:gd name="connsiteX1" fmla="*/ 90492 w 2732737"/>
              <a:gd name="connsiteY1" fmla="*/ 52428 h 635248"/>
              <a:gd name="connsiteX2" fmla="*/ 2732737 w 2732737"/>
              <a:gd name="connsiteY2" fmla="*/ 0 h 635248"/>
              <a:gd name="connsiteX3" fmla="*/ 2695606 w 2732737"/>
              <a:gd name="connsiteY3" fmla="*/ 635248 h 635248"/>
              <a:gd name="connsiteX4" fmla="*/ 0 w 2732737"/>
              <a:gd name="connsiteY4" fmla="*/ 620734 h 635248"/>
              <a:gd name="connsiteX0" fmla="*/ 0 w 2695606"/>
              <a:gd name="connsiteY0" fmla="*/ 568306 h 582820"/>
              <a:gd name="connsiteX1" fmla="*/ 90492 w 2695606"/>
              <a:gd name="connsiteY1" fmla="*/ 0 h 582820"/>
              <a:gd name="connsiteX2" fmla="*/ 2627616 w 2695606"/>
              <a:gd name="connsiteY2" fmla="*/ 29327 h 582820"/>
              <a:gd name="connsiteX3" fmla="*/ 2695606 w 2695606"/>
              <a:gd name="connsiteY3" fmla="*/ 582820 h 582820"/>
              <a:gd name="connsiteX4" fmla="*/ 0 w 2695606"/>
              <a:gd name="connsiteY4" fmla="*/ 568306 h 582820"/>
              <a:gd name="connsiteX0" fmla="*/ 0 w 3459408"/>
              <a:gd name="connsiteY0" fmla="*/ 581933 h 582820"/>
              <a:gd name="connsiteX1" fmla="*/ 854294 w 3459408"/>
              <a:gd name="connsiteY1" fmla="*/ 0 h 582820"/>
              <a:gd name="connsiteX2" fmla="*/ 3391418 w 3459408"/>
              <a:gd name="connsiteY2" fmla="*/ 29327 h 582820"/>
              <a:gd name="connsiteX3" fmla="*/ 3459408 w 3459408"/>
              <a:gd name="connsiteY3" fmla="*/ 582820 h 582820"/>
              <a:gd name="connsiteX4" fmla="*/ 0 w 3459408"/>
              <a:gd name="connsiteY4" fmla="*/ 581933 h 582820"/>
              <a:gd name="connsiteX0" fmla="*/ 0 w 3459408"/>
              <a:gd name="connsiteY0" fmla="*/ 568307 h 569194"/>
              <a:gd name="connsiteX1" fmla="*/ 781551 w 3459408"/>
              <a:gd name="connsiteY1" fmla="*/ 0 h 569194"/>
              <a:gd name="connsiteX2" fmla="*/ 3391418 w 3459408"/>
              <a:gd name="connsiteY2" fmla="*/ 15701 h 569194"/>
              <a:gd name="connsiteX3" fmla="*/ 3459408 w 3459408"/>
              <a:gd name="connsiteY3" fmla="*/ 569194 h 569194"/>
              <a:gd name="connsiteX4" fmla="*/ 0 w 3459408"/>
              <a:gd name="connsiteY4" fmla="*/ 568307 h 569194"/>
              <a:gd name="connsiteX0" fmla="*/ 0 w 3391418"/>
              <a:gd name="connsiteY0" fmla="*/ 568307 h 569194"/>
              <a:gd name="connsiteX1" fmla="*/ 781551 w 3391418"/>
              <a:gd name="connsiteY1" fmla="*/ 0 h 569194"/>
              <a:gd name="connsiteX2" fmla="*/ 3391418 w 3391418"/>
              <a:gd name="connsiteY2" fmla="*/ 15701 h 569194"/>
              <a:gd name="connsiteX3" fmla="*/ 3386665 w 3391418"/>
              <a:gd name="connsiteY3" fmla="*/ 569194 h 569194"/>
              <a:gd name="connsiteX4" fmla="*/ 0 w 3391418"/>
              <a:gd name="connsiteY4" fmla="*/ 568307 h 569194"/>
              <a:gd name="connsiteX0" fmla="*/ 0 w 3386699"/>
              <a:gd name="connsiteY0" fmla="*/ 568307 h 569194"/>
              <a:gd name="connsiteX1" fmla="*/ 781551 w 3386699"/>
              <a:gd name="connsiteY1" fmla="*/ 0 h 569194"/>
              <a:gd name="connsiteX2" fmla="*/ 3336861 w 3386699"/>
              <a:gd name="connsiteY2" fmla="*/ 2075 h 569194"/>
              <a:gd name="connsiteX3" fmla="*/ 3386665 w 3386699"/>
              <a:gd name="connsiteY3" fmla="*/ 569194 h 569194"/>
              <a:gd name="connsiteX4" fmla="*/ 0 w 3386699"/>
              <a:gd name="connsiteY4" fmla="*/ 568307 h 569194"/>
              <a:gd name="connsiteX0" fmla="*/ 0 w 3392555"/>
              <a:gd name="connsiteY0" fmla="*/ 584116 h 585003"/>
              <a:gd name="connsiteX1" fmla="*/ 781551 w 3392555"/>
              <a:gd name="connsiteY1" fmla="*/ 15809 h 585003"/>
              <a:gd name="connsiteX2" fmla="*/ 3392555 w 3392555"/>
              <a:gd name="connsiteY2" fmla="*/ 0 h 585003"/>
              <a:gd name="connsiteX3" fmla="*/ 3386665 w 3392555"/>
              <a:gd name="connsiteY3" fmla="*/ 585003 h 585003"/>
              <a:gd name="connsiteX4" fmla="*/ 0 w 3392555"/>
              <a:gd name="connsiteY4" fmla="*/ 584116 h 585003"/>
              <a:gd name="connsiteX0" fmla="*/ 0 w 3392555"/>
              <a:gd name="connsiteY0" fmla="*/ 598113 h 599000"/>
              <a:gd name="connsiteX1" fmla="*/ 757683 w 3392555"/>
              <a:gd name="connsiteY1" fmla="*/ 0 h 599000"/>
              <a:gd name="connsiteX2" fmla="*/ 3392555 w 3392555"/>
              <a:gd name="connsiteY2" fmla="*/ 13997 h 599000"/>
              <a:gd name="connsiteX3" fmla="*/ 3386665 w 3392555"/>
              <a:gd name="connsiteY3" fmla="*/ 599000 h 599000"/>
              <a:gd name="connsiteX4" fmla="*/ 0 w 3392555"/>
              <a:gd name="connsiteY4" fmla="*/ 598113 h 599000"/>
              <a:gd name="connsiteX0" fmla="*/ 0 w 3386749"/>
              <a:gd name="connsiteY0" fmla="*/ 598113 h 599000"/>
              <a:gd name="connsiteX1" fmla="*/ 757683 w 3386749"/>
              <a:gd name="connsiteY1" fmla="*/ 0 h 599000"/>
              <a:gd name="connsiteX2" fmla="*/ 3368686 w 3386749"/>
              <a:gd name="connsiteY2" fmla="*/ 8036 h 599000"/>
              <a:gd name="connsiteX3" fmla="*/ 3386665 w 3386749"/>
              <a:gd name="connsiteY3" fmla="*/ 599000 h 599000"/>
              <a:gd name="connsiteX4" fmla="*/ 0 w 3386749"/>
              <a:gd name="connsiteY4" fmla="*/ 598113 h 599000"/>
              <a:gd name="connsiteX0" fmla="*/ 0 w 3368686"/>
              <a:gd name="connsiteY0" fmla="*/ 598113 h 598113"/>
              <a:gd name="connsiteX1" fmla="*/ 757683 w 3368686"/>
              <a:gd name="connsiteY1" fmla="*/ 0 h 598113"/>
              <a:gd name="connsiteX2" fmla="*/ 3368686 w 3368686"/>
              <a:gd name="connsiteY2" fmla="*/ 8036 h 598113"/>
              <a:gd name="connsiteX3" fmla="*/ 3362796 w 3368686"/>
              <a:gd name="connsiteY3" fmla="*/ 593039 h 598113"/>
              <a:gd name="connsiteX4" fmla="*/ 0 w 3368686"/>
              <a:gd name="connsiteY4" fmla="*/ 598113 h 598113"/>
              <a:gd name="connsiteX0" fmla="*/ 0 w 3392555"/>
              <a:gd name="connsiteY0" fmla="*/ 592152 h 593039"/>
              <a:gd name="connsiteX1" fmla="*/ 781552 w 3392555"/>
              <a:gd name="connsiteY1" fmla="*/ 0 h 593039"/>
              <a:gd name="connsiteX2" fmla="*/ 3392555 w 3392555"/>
              <a:gd name="connsiteY2" fmla="*/ 8036 h 593039"/>
              <a:gd name="connsiteX3" fmla="*/ 3386665 w 3392555"/>
              <a:gd name="connsiteY3" fmla="*/ 593039 h 593039"/>
              <a:gd name="connsiteX4" fmla="*/ 0 w 3392555"/>
              <a:gd name="connsiteY4" fmla="*/ 592152 h 593039"/>
              <a:gd name="connsiteX0" fmla="*/ 0 w 3400511"/>
              <a:gd name="connsiteY0" fmla="*/ 592152 h 593039"/>
              <a:gd name="connsiteX1" fmla="*/ 781552 w 3400511"/>
              <a:gd name="connsiteY1" fmla="*/ 0 h 593039"/>
              <a:gd name="connsiteX2" fmla="*/ 3400511 w 3400511"/>
              <a:gd name="connsiteY2" fmla="*/ 2075 h 593039"/>
              <a:gd name="connsiteX3" fmla="*/ 3386665 w 3400511"/>
              <a:gd name="connsiteY3" fmla="*/ 593039 h 593039"/>
              <a:gd name="connsiteX4" fmla="*/ 0 w 3400511"/>
              <a:gd name="connsiteY4" fmla="*/ 592152 h 593039"/>
              <a:gd name="connsiteX0" fmla="*/ 0 w 3418574"/>
              <a:gd name="connsiteY0" fmla="*/ 592152 h 593039"/>
              <a:gd name="connsiteX1" fmla="*/ 781552 w 3418574"/>
              <a:gd name="connsiteY1" fmla="*/ 0 h 593039"/>
              <a:gd name="connsiteX2" fmla="*/ 3400511 w 3418574"/>
              <a:gd name="connsiteY2" fmla="*/ 2075 h 593039"/>
              <a:gd name="connsiteX3" fmla="*/ 3418490 w 3418574"/>
              <a:gd name="connsiteY3" fmla="*/ 593039 h 593039"/>
              <a:gd name="connsiteX4" fmla="*/ 0 w 3418574"/>
              <a:gd name="connsiteY4" fmla="*/ 592152 h 593039"/>
              <a:gd name="connsiteX0" fmla="*/ 0 w 3424380"/>
              <a:gd name="connsiteY0" fmla="*/ 592152 h 593039"/>
              <a:gd name="connsiteX1" fmla="*/ 781552 w 3424380"/>
              <a:gd name="connsiteY1" fmla="*/ 0 h 593039"/>
              <a:gd name="connsiteX2" fmla="*/ 3424380 w 3424380"/>
              <a:gd name="connsiteY2" fmla="*/ 2075 h 593039"/>
              <a:gd name="connsiteX3" fmla="*/ 3418490 w 3424380"/>
              <a:gd name="connsiteY3" fmla="*/ 593039 h 593039"/>
              <a:gd name="connsiteX4" fmla="*/ 0 w 3424380"/>
              <a:gd name="connsiteY4" fmla="*/ 592152 h 593039"/>
              <a:gd name="connsiteX0" fmla="*/ 0 w 3433928"/>
              <a:gd name="connsiteY0" fmla="*/ 584998 h 593039"/>
              <a:gd name="connsiteX1" fmla="*/ 791100 w 3433928"/>
              <a:gd name="connsiteY1" fmla="*/ 0 h 593039"/>
              <a:gd name="connsiteX2" fmla="*/ 3433928 w 3433928"/>
              <a:gd name="connsiteY2" fmla="*/ 2075 h 593039"/>
              <a:gd name="connsiteX3" fmla="*/ 3428038 w 3433928"/>
              <a:gd name="connsiteY3" fmla="*/ 593039 h 593039"/>
              <a:gd name="connsiteX4" fmla="*/ 0 w 3433928"/>
              <a:gd name="connsiteY4" fmla="*/ 584998 h 593039"/>
              <a:gd name="connsiteX0" fmla="*/ 0 w 3433928"/>
              <a:gd name="connsiteY0" fmla="*/ 582923 h 590964"/>
              <a:gd name="connsiteX1" fmla="*/ 800648 w 3433928"/>
              <a:gd name="connsiteY1" fmla="*/ 5079 h 590964"/>
              <a:gd name="connsiteX2" fmla="*/ 3433928 w 3433928"/>
              <a:gd name="connsiteY2" fmla="*/ 0 h 590964"/>
              <a:gd name="connsiteX3" fmla="*/ 3428038 w 3433928"/>
              <a:gd name="connsiteY3" fmla="*/ 590964 h 590964"/>
              <a:gd name="connsiteX4" fmla="*/ 0 w 3433928"/>
              <a:gd name="connsiteY4" fmla="*/ 582923 h 590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33928" h="590964">
                <a:moveTo>
                  <a:pt x="0" y="582923"/>
                </a:moveTo>
                <a:lnTo>
                  <a:pt x="800648" y="5079"/>
                </a:lnTo>
                <a:lnTo>
                  <a:pt x="3433928" y="0"/>
                </a:lnTo>
                <a:cubicBezTo>
                  <a:pt x="3432344" y="184498"/>
                  <a:pt x="3429622" y="406466"/>
                  <a:pt x="3428038" y="590964"/>
                </a:cubicBezTo>
                <a:lnTo>
                  <a:pt x="0" y="582923"/>
                </a:lnTo>
                <a:close/>
              </a:path>
            </a:pathLst>
          </a:cu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90" name="b - Down Right"/>
          <p:cNvSpPr/>
          <p:nvPr/>
        </p:nvSpPr>
        <p:spPr>
          <a:xfrm flipH="1">
            <a:off x="4262438" y="5492750"/>
            <a:ext cx="2741612" cy="631825"/>
          </a:xfrm>
          <a:custGeom>
            <a:avLst/>
            <a:gdLst>
              <a:gd name="connsiteX0" fmla="*/ 0 w 1142578"/>
              <a:gd name="connsiteY0" fmla="*/ 432048 h 432048"/>
              <a:gd name="connsiteX1" fmla="*/ 108012 w 1142578"/>
              <a:gd name="connsiteY1" fmla="*/ 0 h 432048"/>
              <a:gd name="connsiteX2" fmla="*/ 1034566 w 1142578"/>
              <a:gd name="connsiteY2" fmla="*/ 0 h 432048"/>
              <a:gd name="connsiteX3" fmla="*/ 1142578 w 1142578"/>
              <a:gd name="connsiteY3" fmla="*/ 432048 h 432048"/>
              <a:gd name="connsiteX4" fmla="*/ 0 w 1142578"/>
              <a:gd name="connsiteY4" fmla="*/ 432048 h 432048"/>
              <a:gd name="connsiteX0" fmla="*/ 0 w 2695606"/>
              <a:gd name="connsiteY0" fmla="*/ 432048 h 446562"/>
              <a:gd name="connsiteX1" fmla="*/ 108012 w 2695606"/>
              <a:gd name="connsiteY1" fmla="*/ 0 h 446562"/>
              <a:gd name="connsiteX2" fmla="*/ 1034566 w 2695606"/>
              <a:gd name="connsiteY2" fmla="*/ 0 h 446562"/>
              <a:gd name="connsiteX3" fmla="*/ 2695606 w 2695606"/>
              <a:gd name="connsiteY3" fmla="*/ 446562 h 446562"/>
              <a:gd name="connsiteX4" fmla="*/ 0 w 2695606"/>
              <a:gd name="connsiteY4" fmla="*/ 432048 h 446562"/>
              <a:gd name="connsiteX0" fmla="*/ 0 w 2732737"/>
              <a:gd name="connsiteY0" fmla="*/ 620734 h 635248"/>
              <a:gd name="connsiteX1" fmla="*/ 108012 w 2732737"/>
              <a:gd name="connsiteY1" fmla="*/ 188686 h 635248"/>
              <a:gd name="connsiteX2" fmla="*/ 2732737 w 2732737"/>
              <a:gd name="connsiteY2" fmla="*/ 0 h 635248"/>
              <a:gd name="connsiteX3" fmla="*/ 2695606 w 2732737"/>
              <a:gd name="connsiteY3" fmla="*/ 635248 h 635248"/>
              <a:gd name="connsiteX4" fmla="*/ 0 w 2732737"/>
              <a:gd name="connsiteY4" fmla="*/ 620734 h 635248"/>
              <a:gd name="connsiteX0" fmla="*/ 0 w 2732737"/>
              <a:gd name="connsiteY0" fmla="*/ 620734 h 635248"/>
              <a:gd name="connsiteX1" fmla="*/ 90492 w 2732737"/>
              <a:gd name="connsiteY1" fmla="*/ 52428 h 635248"/>
              <a:gd name="connsiteX2" fmla="*/ 2732737 w 2732737"/>
              <a:gd name="connsiteY2" fmla="*/ 0 h 635248"/>
              <a:gd name="connsiteX3" fmla="*/ 2695606 w 2732737"/>
              <a:gd name="connsiteY3" fmla="*/ 635248 h 635248"/>
              <a:gd name="connsiteX4" fmla="*/ 0 w 2732737"/>
              <a:gd name="connsiteY4" fmla="*/ 620734 h 635248"/>
              <a:gd name="connsiteX0" fmla="*/ 0 w 2695606"/>
              <a:gd name="connsiteY0" fmla="*/ 568306 h 582820"/>
              <a:gd name="connsiteX1" fmla="*/ 90492 w 2695606"/>
              <a:gd name="connsiteY1" fmla="*/ 0 h 582820"/>
              <a:gd name="connsiteX2" fmla="*/ 2627616 w 2695606"/>
              <a:gd name="connsiteY2" fmla="*/ 29327 h 582820"/>
              <a:gd name="connsiteX3" fmla="*/ 2695606 w 2695606"/>
              <a:gd name="connsiteY3" fmla="*/ 582820 h 582820"/>
              <a:gd name="connsiteX4" fmla="*/ 0 w 2695606"/>
              <a:gd name="connsiteY4" fmla="*/ 568306 h 582820"/>
              <a:gd name="connsiteX0" fmla="*/ 0 w 3459408"/>
              <a:gd name="connsiteY0" fmla="*/ 581933 h 582820"/>
              <a:gd name="connsiteX1" fmla="*/ 854294 w 3459408"/>
              <a:gd name="connsiteY1" fmla="*/ 0 h 582820"/>
              <a:gd name="connsiteX2" fmla="*/ 3391418 w 3459408"/>
              <a:gd name="connsiteY2" fmla="*/ 29327 h 582820"/>
              <a:gd name="connsiteX3" fmla="*/ 3459408 w 3459408"/>
              <a:gd name="connsiteY3" fmla="*/ 582820 h 582820"/>
              <a:gd name="connsiteX4" fmla="*/ 0 w 3459408"/>
              <a:gd name="connsiteY4" fmla="*/ 581933 h 582820"/>
              <a:gd name="connsiteX0" fmla="*/ 0 w 3459408"/>
              <a:gd name="connsiteY0" fmla="*/ 568307 h 569194"/>
              <a:gd name="connsiteX1" fmla="*/ 781551 w 3459408"/>
              <a:gd name="connsiteY1" fmla="*/ 0 h 569194"/>
              <a:gd name="connsiteX2" fmla="*/ 3391418 w 3459408"/>
              <a:gd name="connsiteY2" fmla="*/ 15701 h 569194"/>
              <a:gd name="connsiteX3" fmla="*/ 3459408 w 3459408"/>
              <a:gd name="connsiteY3" fmla="*/ 569194 h 569194"/>
              <a:gd name="connsiteX4" fmla="*/ 0 w 3459408"/>
              <a:gd name="connsiteY4" fmla="*/ 568307 h 569194"/>
              <a:gd name="connsiteX0" fmla="*/ 0 w 3391418"/>
              <a:gd name="connsiteY0" fmla="*/ 568307 h 569194"/>
              <a:gd name="connsiteX1" fmla="*/ 781551 w 3391418"/>
              <a:gd name="connsiteY1" fmla="*/ 0 h 569194"/>
              <a:gd name="connsiteX2" fmla="*/ 3391418 w 3391418"/>
              <a:gd name="connsiteY2" fmla="*/ 15701 h 569194"/>
              <a:gd name="connsiteX3" fmla="*/ 3386665 w 3391418"/>
              <a:gd name="connsiteY3" fmla="*/ 569194 h 569194"/>
              <a:gd name="connsiteX4" fmla="*/ 0 w 3391418"/>
              <a:gd name="connsiteY4" fmla="*/ 568307 h 569194"/>
              <a:gd name="connsiteX0" fmla="*/ 0 w 3386699"/>
              <a:gd name="connsiteY0" fmla="*/ 568307 h 569194"/>
              <a:gd name="connsiteX1" fmla="*/ 781551 w 3386699"/>
              <a:gd name="connsiteY1" fmla="*/ 0 h 569194"/>
              <a:gd name="connsiteX2" fmla="*/ 3336861 w 3386699"/>
              <a:gd name="connsiteY2" fmla="*/ 2075 h 569194"/>
              <a:gd name="connsiteX3" fmla="*/ 3386665 w 3386699"/>
              <a:gd name="connsiteY3" fmla="*/ 569194 h 569194"/>
              <a:gd name="connsiteX4" fmla="*/ 0 w 3386699"/>
              <a:gd name="connsiteY4" fmla="*/ 568307 h 569194"/>
              <a:gd name="connsiteX0" fmla="*/ 0 w 3392555"/>
              <a:gd name="connsiteY0" fmla="*/ 584116 h 585003"/>
              <a:gd name="connsiteX1" fmla="*/ 781551 w 3392555"/>
              <a:gd name="connsiteY1" fmla="*/ 15809 h 585003"/>
              <a:gd name="connsiteX2" fmla="*/ 3392555 w 3392555"/>
              <a:gd name="connsiteY2" fmla="*/ 0 h 585003"/>
              <a:gd name="connsiteX3" fmla="*/ 3386665 w 3392555"/>
              <a:gd name="connsiteY3" fmla="*/ 585003 h 585003"/>
              <a:gd name="connsiteX4" fmla="*/ 0 w 3392555"/>
              <a:gd name="connsiteY4" fmla="*/ 584116 h 585003"/>
              <a:gd name="connsiteX0" fmla="*/ 0 w 3392555"/>
              <a:gd name="connsiteY0" fmla="*/ 598113 h 599000"/>
              <a:gd name="connsiteX1" fmla="*/ 757683 w 3392555"/>
              <a:gd name="connsiteY1" fmla="*/ 0 h 599000"/>
              <a:gd name="connsiteX2" fmla="*/ 3392555 w 3392555"/>
              <a:gd name="connsiteY2" fmla="*/ 13997 h 599000"/>
              <a:gd name="connsiteX3" fmla="*/ 3386665 w 3392555"/>
              <a:gd name="connsiteY3" fmla="*/ 599000 h 599000"/>
              <a:gd name="connsiteX4" fmla="*/ 0 w 3392555"/>
              <a:gd name="connsiteY4" fmla="*/ 598113 h 599000"/>
              <a:gd name="connsiteX0" fmla="*/ 0 w 3386749"/>
              <a:gd name="connsiteY0" fmla="*/ 598113 h 599000"/>
              <a:gd name="connsiteX1" fmla="*/ 757683 w 3386749"/>
              <a:gd name="connsiteY1" fmla="*/ 0 h 599000"/>
              <a:gd name="connsiteX2" fmla="*/ 3368686 w 3386749"/>
              <a:gd name="connsiteY2" fmla="*/ 8036 h 599000"/>
              <a:gd name="connsiteX3" fmla="*/ 3386665 w 3386749"/>
              <a:gd name="connsiteY3" fmla="*/ 599000 h 599000"/>
              <a:gd name="connsiteX4" fmla="*/ 0 w 3386749"/>
              <a:gd name="connsiteY4" fmla="*/ 598113 h 599000"/>
              <a:gd name="connsiteX0" fmla="*/ 0 w 3368686"/>
              <a:gd name="connsiteY0" fmla="*/ 598113 h 598113"/>
              <a:gd name="connsiteX1" fmla="*/ 757683 w 3368686"/>
              <a:gd name="connsiteY1" fmla="*/ 0 h 598113"/>
              <a:gd name="connsiteX2" fmla="*/ 3368686 w 3368686"/>
              <a:gd name="connsiteY2" fmla="*/ 8036 h 598113"/>
              <a:gd name="connsiteX3" fmla="*/ 3362796 w 3368686"/>
              <a:gd name="connsiteY3" fmla="*/ 593039 h 598113"/>
              <a:gd name="connsiteX4" fmla="*/ 0 w 3368686"/>
              <a:gd name="connsiteY4" fmla="*/ 598113 h 598113"/>
              <a:gd name="connsiteX0" fmla="*/ 0 w 3392555"/>
              <a:gd name="connsiteY0" fmla="*/ 592152 h 593039"/>
              <a:gd name="connsiteX1" fmla="*/ 781552 w 3392555"/>
              <a:gd name="connsiteY1" fmla="*/ 0 h 593039"/>
              <a:gd name="connsiteX2" fmla="*/ 3392555 w 3392555"/>
              <a:gd name="connsiteY2" fmla="*/ 8036 h 593039"/>
              <a:gd name="connsiteX3" fmla="*/ 3386665 w 3392555"/>
              <a:gd name="connsiteY3" fmla="*/ 593039 h 593039"/>
              <a:gd name="connsiteX4" fmla="*/ 0 w 3392555"/>
              <a:gd name="connsiteY4" fmla="*/ 592152 h 593039"/>
              <a:gd name="connsiteX0" fmla="*/ 0 w 3400511"/>
              <a:gd name="connsiteY0" fmla="*/ 592152 h 593039"/>
              <a:gd name="connsiteX1" fmla="*/ 781552 w 3400511"/>
              <a:gd name="connsiteY1" fmla="*/ 0 h 593039"/>
              <a:gd name="connsiteX2" fmla="*/ 3400511 w 3400511"/>
              <a:gd name="connsiteY2" fmla="*/ 2075 h 593039"/>
              <a:gd name="connsiteX3" fmla="*/ 3386665 w 3400511"/>
              <a:gd name="connsiteY3" fmla="*/ 593039 h 593039"/>
              <a:gd name="connsiteX4" fmla="*/ 0 w 3400511"/>
              <a:gd name="connsiteY4" fmla="*/ 592152 h 593039"/>
              <a:gd name="connsiteX0" fmla="*/ 0 w 3418574"/>
              <a:gd name="connsiteY0" fmla="*/ 592152 h 593039"/>
              <a:gd name="connsiteX1" fmla="*/ 781552 w 3418574"/>
              <a:gd name="connsiteY1" fmla="*/ 0 h 593039"/>
              <a:gd name="connsiteX2" fmla="*/ 3400511 w 3418574"/>
              <a:gd name="connsiteY2" fmla="*/ 2075 h 593039"/>
              <a:gd name="connsiteX3" fmla="*/ 3418490 w 3418574"/>
              <a:gd name="connsiteY3" fmla="*/ 593039 h 593039"/>
              <a:gd name="connsiteX4" fmla="*/ 0 w 3418574"/>
              <a:gd name="connsiteY4" fmla="*/ 592152 h 593039"/>
              <a:gd name="connsiteX0" fmla="*/ 0 w 3424380"/>
              <a:gd name="connsiteY0" fmla="*/ 592152 h 593039"/>
              <a:gd name="connsiteX1" fmla="*/ 781552 w 3424380"/>
              <a:gd name="connsiteY1" fmla="*/ 0 h 593039"/>
              <a:gd name="connsiteX2" fmla="*/ 3424380 w 3424380"/>
              <a:gd name="connsiteY2" fmla="*/ 2075 h 593039"/>
              <a:gd name="connsiteX3" fmla="*/ 3418490 w 3424380"/>
              <a:gd name="connsiteY3" fmla="*/ 593039 h 593039"/>
              <a:gd name="connsiteX4" fmla="*/ 0 w 3424380"/>
              <a:gd name="connsiteY4" fmla="*/ 592152 h 593039"/>
              <a:gd name="connsiteX0" fmla="*/ 0 w 3433928"/>
              <a:gd name="connsiteY0" fmla="*/ 592152 h 593039"/>
              <a:gd name="connsiteX1" fmla="*/ 791100 w 3433928"/>
              <a:gd name="connsiteY1" fmla="*/ 0 h 593039"/>
              <a:gd name="connsiteX2" fmla="*/ 3433928 w 3433928"/>
              <a:gd name="connsiteY2" fmla="*/ 2075 h 593039"/>
              <a:gd name="connsiteX3" fmla="*/ 3428038 w 3433928"/>
              <a:gd name="connsiteY3" fmla="*/ 593039 h 593039"/>
              <a:gd name="connsiteX4" fmla="*/ 0 w 3433928"/>
              <a:gd name="connsiteY4" fmla="*/ 592152 h 5930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33928" h="593039">
                <a:moveTo>
                  <a:pt x="0" y="592152"/>
                </a:moveTo>
                <a:lnTo>
                  <a:pt x="791100" y="0"/>
                </a:lnTo>
                <a:lnTo>
                  <a:pt x="3433928" y="2075"/>
                </a:lnTo>
                <a:cubicBezTo>
                  <a:pt x="3432344" y="186573"/>
                  <a:pt x="3429622" y="408541"/>
                  <a:pt x="3428038" y="593039"/>
                </a:cubicBezTo>
                <a:lnTo>
                  <a:pt x="0" y="592152"/>
                </a:lnTo>
                <a:close/>
              </a:path>
            </a:pathLst>
          </a:cu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8" name="Trapezoid 97"/>
          <p:cNvSpPr/>
          <p:nvPr/>
        </p:nvSpPr>
        <p:spPr>
          <a:xfrm rot="10800000">
            <a:off x="2165355" y="1281105"/>
            <a:ext cx="4206896" cy="575123"/>
          </a:xfrm>
          <a:prstGeom prst="trapezoid">
            <a:avLst>
              <a:gd name="adj" fmla="val 103124"/>
            </a:avLst>
          </a:prstGeom>
          <a:solidFill>
            <a:srgbClr val="FFFF00"/>
          </a:solidFill>
        </p:spPr>
        <p:style>
          <a:lnRef idx="2">
            <a:schemeClr val="accent2">
              <a:shade val="50000"/>
            </a:schemeClr>
          </a:lnRef>
          <a:fillRef idx="1">
            <a:schemeClr val="accent2"/>
          </a:fillRef>
          <a:effectRef idx="0">
            <a:schemeClr val="accent2"/>
          </a:effectRef>
          <a:fontRef idx="minor">
            <a:schemeClr val="lt1"/>
          </a:fontRef>
        </p:style>
        <p:txBody>
          <a:bodyPr anchor="ctr">
            <a:scene3d>
              <a:camera prst="orthographicFront">
                <a:rot lat="0" lon="0" rev="10800000"/>
              </a:camera>
              <a:lightRig rig="threePt" dir="t"/>
            </a:scene3d>
          </a:bodyPr>
          <a:lstStyle/>
          <a:p>
            <a:pPr algn="ctr">
              <a:defRPr/>
            </a:pPr>
            <a:r>
              <a:rPr lang="he-IL" sz="2200" b="1" dirty="0">
                <a:solidFill>
                  <a:schemeClr val="tx1"/>
                </a:solidFill>
              </a:rPr>
              <a:t>טובת המטופל</a:t>
            </a:r>
            <a:endParaRPr lang="en-US" sz="2200" b="1" dirty="0">
              <a:solidFill>
                <a:schemeClr val="tx1"/>
              </a:solidFill>
            </a:endParaRPr>
          </a:p>
        </p:txBody>
      </p:sp>
      <p:sp>
        <p:nvSpPr>
          <p:cNvPr id="99" name="Trapezoid 98"/>
          <p:cNvSpPr/>
          <p:nvPr/>
        </p:nvSpPr>
        <p:spPr>
          <a:xfrm rot="16200000">
            <a:off x="3979863" y="3095625"/>
            <a:ext cx="4206875" cy="574675"/>
          </a:xfrm>
          <a:prstGeom prst="trapezoid">
            <a:avLst>
              <a:gd name="adj" fmla="val 103124"/>
            </a:avLst>
          </a:prstGeom>
          <a:solidFill>
            <a:srgbClr val="FFFF00"/>
          </a:solidFill>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r>
              <a:rPr lang="he-IL" sz="2200" b="1" dirty="0">
                <a:solidFill>
                  <a:schemeClr val="tx1"/>
                </a:solidFill>
              </a:rPr>
              <a:t>טובת אחר/ים</a:t>
            </a:r>
            <a:endParaRPr lang="en-US" sz="2200" b="1" dirty="0">
              <a:solidFill>
                <a:schemeClr val="tx1"/>
              </a:solidFill>
            </a:endParaRPr>
          </a:p>
        </p:txBody>
      </p:sp>
      <p:sp>
        <p:nvSpPr>
          <p:cNvPr id="100" name="Trapezoid 99"/>
          <p:cNvSpPr/>
          <p:nvPr/>
        </p:nvSpPr>
        <p:spPr>
          <a:xfrm>
            <a:off x="2178050" y="4910138"/>
            <a:ext cx="4206875" cy="574675"/>
          </a:xfrm>
          <a:prstGeom prst="trapezoid">
            <a:avLst>
              <a:gd name="adj" fmla="val 103124"/>
            </a:avLst>
          </a:prstGeom>
          <a:solidFill>
            <a:srgbClr val="FFFF00"/>
          </a:solidFill>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r>
              <a:rPr lang="he-IL" sz="2200" b="1" dirty="0">
                <a:solidFill>
                  <a:schemeClr val="tx1"/>
                </a:solidFill>
              </a:rPr>
              <a:t>טובת</a:t>
            </a:r>
            <a:r>
              <a:rPr lang="he-IL" sz="2200" b="1" dirty="0"/>
              <a:t> </a:t>
            </a:r>
            <a:r>
              <a:rPr lang="he-IL" sz="2200" b="1" dirty="0">
                <a:solidFill>
                  <a:schemeClr val="tx1"/>
                </a:solidFill>
              </a:rPr>
              <a:t>החברה</a:t>
            </a:r>
            <a:endParaRPr lang="en-US" sz="2200" b="1" dirty="0">
              <a:solidFill>
                <a:schemeClr val="tx1"/>
              </a:solidFill>
            </a:endParaRPr>
          </a:p>
        </p:txBody>
      </p:sp>
      <p:sp>
        <p:nvSpPr>
          <p:cNvPr id="101" name="Trapezoid 100"/>
          <p:cNvSpPr/>
          <p:nvPr/>
        </p:nvSpPr>
        <p:spPr>
          <a:xfrm rot="5400000">
            <a:off x="366713" y="3098800"/>
            <a:ext cx="4206875" cy="574675"/>
          </a:xfrm>
          <a:prstGeom prst="trapezoid">
            <a:avLst>
              <a:gd name="adj" fmla="val 103124"/>
            </a:avLst>
          </a:prstGeom>
          <a:solidFill>
            <a:srgbClr val="FFFF00"/>
          </a:solidFill>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r>
              <a:rPr lang="he-IL" sz="2200" b="1" dirty="0">
                <a:solidFill>
                  <a:schemeClr val="tx1"/>
                </a:solidFill>
              </a:rPr>
              <a:t>טובת עצמי</a:t>
            </a:r>
            <a:endParaRPr lang="en-US" sz="2200" b="1" dirty="0">
              <a:solidFill>
                <a:schemeClr val="tx1"/>
              </a:solidFill>
            </a:endParaRPr>
          </a:p>
        </p:txBody>
      </p:sp>
      <p:sp>
        <p:nvSpPr>
          <p:cNvPr id="102" name="Trapezoid 101"/>
          <p:cNvSpPr/>
          <p:nvPr/>
        </p:nvSpPr>
        <p:spPr>
          <a:xfrm rot="10800000">
            <a:off x="2766702" y="1865750"/>
            <a:ext cx="2995244" cy="600077"/>
          </a:xfrm>
          <a:prstGeom prst="trapezoid">
            <a:avLst>
              <a:gd name="adj" fmla="val 101537"/>
            </a:avLst>
          </a:prstGeom>
          <a:solidFill>
            <a:schemeClr val="accent1">
              <a:lumMod val="40000"/>
              <a:lumOff val="60000"/>
            </a:schemeClr>
          </a:solidFill>
        </p:spPr>
        <p:style>
          <a:lnRef idx="2">
            <a:schemeClr val="accent6">
              <a:shade val="50000"/>
            </a:schemeClr>
          </a:lnRef>
          <a:fillRef idx="1">
            <a:schemeClr val="accent6"/>
          </a:fillRef>
          <a:effectRef idx="0">
            <a:schemeClr val="accent6"/>
          </a:effectRef>
          <a:fontRef idx="minor">
            <a:schemeClr val="lt1"/>
          </a:fontRef>
        </p:style>
        <p:txBody>
          <a:bodyPr anchor="ctr">
            <a:scene3d>
              <a:camera prst="orthographicFront">
                <a:rot lat="0" lon="0" rev="10800000"/>
              </a:camera>
              <a:lightRig rig="threePt" dir="t"/>
            </a:scene3d>
          </a:bodyPr>
          <a:lstStyle/>
          <a:p>
            <a:pPr algn="ctr">
              <a:defRPr/>
            </a:pPr>
            <a:r>
              <a:rPr lang="he-IL" b="1" dirty="0">
                <a:solidFill>
                  <a:schemeClr val="tx1"/>
                </a:solidFill>
              </a:rPr>
              <a:t>ערך החיים</a:t>
            </a:r>
            <a:endParaRPr lang="en-US" b="1" dirty="0">
              <a:solidFill>
                <a:schemeClr val="tx1"/>
              </a:solidFill>
            </a:endParaRPr>
          </a:p>
        </p:txBody>
      </p:sp>
      <p:sp>
        <p:nvSpPr>
          <p:cNvPr id="103" name="Trapezoid 102"/>
          <p:cNvSpPr/>
          <p:nvPr/>
        </p:nvSpPr>
        <p:spPr>
          <a:xfrm rot="16200000">
            <a:off x="3924300" y="3076576"/>
            <a:ext cx="3089275" cy="647700"/>
          </a:xfrm>
          <a:prstGeom prst="trapezoid">
            <a:avLst>
              <a:gd name="adj" fmla="val 98720"/>
            </a:avLst>
          </a:prstGeom>
          <a:solidFill>
            <a:schemeClr val="accent1">
              <a:lumMod val="40000"/>
              <a:lumOff val="60000"/>
            </a:schemeClr>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r>
              <a:rPr lang="he-IL" sz="2000" b="1" dirty="0">
                <a:solidFill>
                  <a:schemeClr val="tx1"/>
                </a:solidFill>
              </a:rPr>
              <a:t>איכות החיים</a:t>
            </a:r>
            <a:endParaRPr lang="en-US" sz="2000" b="1" dirty="0">
              <a:solidFill>
                <a:schemeClr val="tx1"/>
              </a:solidFill>
            </a:endParaRPr>
          </a:p>
        </p:txBody>
      </p:sp>
      <p:sp>
        <p:nvSpPr>
          <p:cNvPr id="104" name="Trapezoid 103"/>
          <p:cNvSpPr/>
          <p:nvPr/>
        </p:nvSpPr>
        <p:spPr>
          <a:xfrm rot="5400000">
            <a:off x="1569243" y="3098007"/>
            <a:ext cx="2995613" cy="590550"/>
          </a:xfrm>
          <a:prstGeom prst="trapezoid">
            <a:avLst>
              <a:gd name="adj" fmla="val 99950"/>
            </a:avLst>
          </a:prstGeom>
          <a:solidFill>
            <a:schemeClr val="accent1">
              <a:lumMod val="40000"/>
              <a:lumOff val="60000"/>
            </a:schemeClr>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r>
              <a:rPr lang="he-IL" b="1" dirty="0">
                <a:solidFill>
                  <a:schemeClr val="tx1"/>
                </a:solidFill>
              </a:rPr>
              <a:t>קיום הבטחות</a:t>
            </a:r>
            <a:endParaRPr lang="en-US" b="1" dirty="0">
              <a:solidFill>
                <a:schemeClr val="tx1"/>
              </a:solidFill>
            </a:endParaRPr>
          </a:p>
        </p:txBody>
      </p:sp>
      <p:sp>
        <p:nvSpPr>
          <p:cNvPr id="105" name="Trapezoid 104"/>
          <p:cNvSpPr/>
          <p:nvPr/>
        </p:nvSpPr>
        <p:spPr>
          <a:xfrm>
            <a:off x="2773363" y="4305300"/>
            <a:ext cx="2995612" cy="600075"/>
          </a:xfrm>
          <a:prstGeom prst="trapezoid">
            <a:avLst>
              <a:gd name="adj" fmla="val 101537"/>
            </a:avLst>
          </a:prstGeom>
          <a:solidFill>
            <a:schemeClr val="accent1">
              <a:lumMod val="40000"/>
              <a:lumOff val="60000"/>
            </a:schemeClr>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r>
              <a:rPr lang="he-IL" sz="2000" b="1" dirty="0">
                <a:solidFill>
                  <a:schemeClr val="tx1"/>
                </a:solidFill>
              </a:rPr>
              <a:t>אמירת האמת</a:t>
            </a:r>
            <a:endParaRPr lang="en-US" sz="2000" b="1" dirty="0">
              <a:solidFill>
                <a:schemeClr val="tx1"/>
              </a:solidFill>
            </a:endParaRPr>
          </a:p>
        </p:txBody>
      </p:sp>
      <p:sp>
        <p:nvSpPr>
          <p:cNvPr id="106" name="Isosceles Triangle 105"/>
          <p:cNvSpPr/>
          <p:nvPr/>
        </p:nvSpPr>
        <p:spPr>
          <a:xfrm>
            <a:off x="3390900" y="3386138"/>
            <a:ext cx="1752600" cy="898525"/>
          </a:xfrm>
          <a:prstGeom prst="triangle">
            <a:avLst/>
          </a:prstGeom>
          <a:solidFill>
            <a:srgbClr val="FFCCFF"/>
          </a:solidFill>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buFontTx/>
              <a:buNone/>
              <a:defRPr/>
            </a:pPr>
            <a:r>
              <a:rPr lang="he-IL" sz="1400" b="1" dirty="0">
                <a:solidFill>
                  <a:schemeClr val="tx1"/>
                </a:solidFill>
              </a:rPr>
              <a:t>אוטונומיה</a:t>
            </a:r>
            <a:endParaRPr lang="en-US" sz="1400" b="1" dirty="0">
              <a:solidFill>
                <a:schemeClr val="tx1"/>
              </a:solidFill>
            </a:endParaRPr>
          </a:p>
        </p:txBody>
      </p:sp>
      <p:sp>
        <p:nvSpPr>
          <p:cNvPr id="107" name="Isosceles Triangle 106"/>
          <p:cNvSpPr/>
          <p:nvPr/>
        </p:nvSpPr>
        <p:spPr>
          <a:xfrm rot="10800000">
            <a:off x="3394949" y="2480906"/>
            <a:ext cx="1752599" cy="898578"/>
          </a:xfrm>
          <a:prstGeom prst="triangle">
            <a:avLst/>
          </a:prstGeom>
          <a:solidFill>
            <a:srgbClr val="FFCCFF"/>
          </a:solidFill>
        </p:spPr>
        <p:style>
          <a:lnRef idx="2">
            <a:schemeClr val="accent3">
              <a:shade val="50000"/>
            </a:schemeClr>
          </a:lnRef>
          <a:fillRef idx="1">
            <a:schemeClr val="accent3"/>
          </a:fillRef>
          <a:effectRef idx="0">
            <a:schemeClr val="accent3"/>
          </a:effectRef>
          <a:fontRef idx="minor">
            <a:schemeClr val="lt1"/>
          </a:fontRef>
        </p:style>
        <p:txBody>
          <a:bodyPr anchor="ctr">
            <a:scene3d>
              <a:camera prst="orthographicFront">
                <a:rot lat="0" lon="0" rev="10800000"/>
              </a:camera>
              <a:lightRig rig="threePt" dir="t"/>
            </a:scene3d>
          </a:bodyPr>
          <a:lstStyle/>
          <a:p>
            <a:pPr algn="ctr">
              <a:defRPr/>
            </a:pPr>
            <a:r>
              <a:rPr lang="he-IL" sz="1600" b="1" dirty="0">
                <a:solidFill>
                  <a:schemeClr val="tx1"/>
                </a:solidFill>
              </a:rPr>
              <a:t>מניעת נזק</a:t>
            </a:r>
            <a:endParaRPr lang="en-US" sz="1600" b="1" dirty="0">
              <a:solidFill>
                <a:schemeClr val="tx1"/>
              </a:solidFill>
            </a:endParaRPr>
          </a:p>
          <a:p>
            <a:pPr algn="ctr">
              <a:defRPr/>
            </a:pPr>
            <a:endParaRPr lang="en-US" sz="1600" b="1" dirty="0">
              <a:solidFill>
                <a:schemeClr val="tx1"/>
              </a:solidFill>
            </a:endParaRPr>
          </a:p>
          <a:p>
            <a:pPr algn="ctr">
              <a:defRPr/>
            </a:pPr>
            <a:endParaRPr lang="en-US" sz="1600" b="1" dirty="0">
              <a:solidFill>
                <a:schemeClr val="tx1"/>
              </a:solidFill>
            </a:endParaRPr>
          </a:p>
        </p:txBody>
      </p:sp>
      <p:sp>
        <p:nvSpPr>
          <p:cNvPr id="108" name="Isosceles Triangle 107"/>
          <p:cNvSpPr/>
          <p:nvPr/>
        </p:nvSpPr>
        <p:spPr>
          <a:xfrm rot="16200000">
            <a:off x="3817144" y="2939257"/>
            <a:ext cx="1781175" cy="890587"/>
          </a:xfrm>
          <a:prstGeom prst="triangle">
            <a:avLst/>
          </a:prstGeom>
          <a:solidFill>
            <a:srgbClr val="FFCCFF"/>
          </a:solidFill>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r>
              <a:rPr lang="he-IL" sz="1600" b="1" dirty="0">
                <a:solidFill>
                  <a:schemeClr val="tx1"/>
                </a:solidFill>
              </a:rPr>
              <a:t>הטבה</a:t>
            </a:r>
            <a:endParaRPr lang="en-US" sz="1600" b="1" dirty="0">
              <a:solidFill>
                <a:schemeClr val="tx1"/>
              </a:solidFill>
            </a:endParaRPr>
          </a:p>
        </p:txBody>
      </p:sp>
      <p:sp>
        <p:nvSpPr>
          <p:cNvPr id="109" name="Isosceles Triangle 108"/>
          <p:cNvSpPr/>
          <p:nvPr/>
        </p:nvSpPr>
        <p:spPr>
          <a:xfrm rot="5400000">
            <a:off x="2940844" y="2939257"/>
            <a:ext cx="1781175" cy="890587"/>
          </a:xfrm>
          <a:prstGeom prst="triangle">
            <a:avLst/>
          </a:prstGeom>
          <a:solidFill>
            <a:srgbClr val="FFCCFF"/>
          </a:solidFill>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r>
              <a:rPr lang="he-IL" sz="1600" b="1" dirty="0">
                <a:solidFill>
                  <a:schemeClr val="tx1"/>
                </a:solidFill>
              </a:rPr>
              <a:t>צדק</a:t>
            </a:r>
            <a:endParaRPr lang="en-US" sz="1600" b="1" dirty="0">
              <a:solidFill>
                <a:schemeClr val="tx1"/>
              </a:solidFill>
            </a:endParaRPr>
          </a:p>
        </p:txBody>
      </p:sp>
      <p:sp>
        <p:nvSpPr>
          <p:cNvPr id="169" name="Left Up"/>
          <p:cNvSpPr/>
          <p:nvPr/>
        </p:nvSpPr>
        <p:spPr>
          <a:xfrm rot="5400000">
            <a:off x="501650" y="1706563"/>
            <a:ext cx="2733675" cy="631825"/>
          </a:xfrm>
          <a:custGeom>
            <a:avLst/>
            <a:gdLst>
              <a:gd name="connsiteX0" fmla="*/ 0 w 1142578"/>
              <a:gd name="connsiteY0" fmla="*/ 432048 h 432048"/>
              <a:gd name="connsiteX1" fmla="*/ 108012 w 1142578"/>
              <a:gd name="connsiteY1" fmla="*/ 0 h 432048"/>
              <a:gd name="connsiteX2" fmla="*/ 1034566 w 1142578"/>
              <a:gd name="connsiteY2" fmla="*/ 0 h 432048"/>
              <a:gd name="connsiteX3" fmla="*/ 1142578 w 1142578"/>
              <a:gd name="connsiteY3" fmla="*/ 432048 h 432048"/>
              <a:gd name="connsiteX4" fmla="*/ 0 w 1142578"/>
              <a:gd name="connsiteY4" fmla="*/ 432048 h 432048"/>
              <a:gd name="connsiteX0" fmla="*/ 0 w 2695606"/>
              <a:gd name="connsiteY0" fmla="*/ 432048 h 446562"/>
              <a:gd name="connsiteX1" fmla="*/ 108012 w 2695606"/>
              <a:gd name="connsiteY1" fmla="*/ 0 h 446562"/>
              <a:gd name="connsiteX2" fmla="*/ 1034566 w 2695606"/>
              <a:gd name="connsiteY2" fmla="*/ 0 h 446562"/>
              <a:gd name="connsiteX3" fmla="*/ 2695606 w 2695606"/>
              <a:gd name="connsiteY3" fmla="*/ 446562 h 446562"/>
              <a:gd name="connsiteX4" fmla="*/ 0 w 2695606"/>
              <a:gd name="connsiteY4" fmla="*/ 432048 h 446562"/>
              <a:gd name="connsiteX0" fmla="*/ 0 w 2732737"/>
              <a:gd name="connsiteY0" fmla="*/ 620734 h 635248"/>
              <a:gd name="connsiteX1" fmla="*/ 108012 w 2732737"/>
              <a:gd name="connsiteY1" fmla="*/ 188686 h 635248"/>
              <a:gd name="connsiteX2" fmla="*/ 2732737 w 2732737"/>
              <a:gd name="connsiteY2" fmla="*/ 0 h 635248"/>
              <a:gd name="connsiteX3" fmla="*/ 2695606 w 2732737"/>
              <a:gd name="connsiteY3" fmla="*/ 635248 h 635248"/>
              <a:gd name="connsiteX4" fmla="*/ 0 w 2732737"/>
              <a:gd name="connsiteY4" fmla="*/ 620734 h 635248"/>
              <a:gd name="connsiteX0" fmla="*/ 0 w 2732737"/>
              <a:gd name="connsiteY0" fmla="*/ 620734 h 635248"/>
              <a:gd name="connsiteX1" fmla="*/ 90492 w 2732737"/>
              <a:gd name="connsiteY1" fmla="*/ 52428 h 635248"/>
              <a:gd name="connsiteX2" fmla="*/ 2732737 w 2732737"/>
              <a:gd name="connsiteY2" fmla="*/ 0 h 635248"/>
              <a:gd name="connsiteX3" fmla="*/ 2695606 w 2732737"/>
              <a:gd name="connsiteY3" fmla="*/ 635248 h 635248"/>
              <a:gd name="connsiteX4" fmla="*/ 0 w 2732737"/>
              <a:gd name="connsiteY4" fmla="*/ 620734 h 635248"/>
              <a:gd name="connsiteX0" fmla="*/ 0 w 2695606"/>
              <a:gd name="connsiteY0" fmla="*/ 568306 h 582820"/>
              <a:gd name="connsiteX1" fmla="*/ 90492 w 2695606"/>
              <a:gd name="connsiteY1" fmla="*/ 0 h 582820"/>
              <a:gd name="connsiteX2" fmla="*/ 2627616 w 2695606"/>
              <a:gd name="connsiteY2" fmla="*/ 29327 h 582820"/>
              <a:gd name="connsiteX3" fmla="*/ 2695606 w 2695606"/>
              <a:gd name="connsiteY3" fmla="*/ 582820 h 582820"/>
              <a:gd name="connsiteX4" fmla="*/ 0 w 2695606"/>
              <a:gd name="connsiteY4" fmla="*/ 568306 h 582820"/>
              <a:gd name="connsiteX0" fmla="*/ 0 w 3459408"/>
              <a:gd name="connsiteY0" fmla="*/ 581933 h 582820"/>
              <a:gd name="connsiteX1" fmla="*/ 854294 w 3459408"/>
              <a:gd name="connsiteY1" fmla="*/ 0 h 582820"/>
              <a:gd name="connsiteX2" fmla="*/ 3391418 w 3459408"/>
              <a:gd name="connsiteY2" fmla="*/ 29327 h 582820"/>
              <a:gd name="connsiteX3" fmla="*/ 3459408 w 3459408"/>
              <a:gd name="connsiteY3" fmla="*/ 582820 h 582820"/>
              <a:gd name="connsiteX4" fmla="*/ 0 w 3459408"/>
              <a:gd name="connsiteY4" fmla="*/ 581933 h 582820"/>
              <a:gd name="connsiteX0" fmla="*/ 0 w 3459408"/>
              <a:gd name="connsiteY0" fmla="*/ 568307 h 569194"/>
              <a:gd name="connsiteX1" fmla="*/ 781551 w 3459408"/>
              <a:gd name="connsiteY1" fmla="*/ 0 h 569194"/>
              <a:gd name="connsiteX2" fmla="*/ 3391418 w 3459408"/>
              <a:gd name="connsiteY2" fmla="*/ 15701 h 569194"/>
              <a:gd name="connsiteX3" fmla="*/ 3459408 w 3459408"/>
              <a:gd name="connsiteY3" fmla="*/ 569194 h 569194"/>
              <a:gd name="connsiteX4" fmla="*/ 0 w 3459408"/>
              <a:gd name="connsiteY4" fmla="*/ 568307 h 569194"/>
              <a:gd name="connsiteX0" fmla="*/ 0 w 3391418"/>
              <a:gd name="connsiteY0" fmla="*/ 568307 h 569194"/>
              <a:gd name="connsiteX1" fmla="*/ 781551 w 3391418"/>
              <a:gd name="connsiteY1" fmla="*/ 0 h 569194"/>
              <a:gd name="connsiteX2" fmla="*/ 3391418 w 3391418"/>
              <a:gd name="connsiteY2" fmla="*/ 15701 h 569194"/>
              <a:gd name="connsiteX3" fmla="*/ 3386665 w 3391418"/>
              <a:gd name="connsiteY3" fmla="*/ 569194 h 569194"/>
              <a:gd name="connsiteX4" fmla="*/ 0 w 3391418"/>
              <a:gd name="connsiteY4" fmla="*/ 568307 h 569194"/>
              <a:gd name="connsiteX0" fmla="*/ 0 w 3386699"/>
              <a:gd name="connsiteY0" fmla="*/ 568307 h 569194"/>
              <a:gd name="connsiteX1" fmla="*/ 781551 w 3386699"/>
              <a:gd name="connsiteY1" fmla="*/ 0 h 569194"/>
              <a:gd name="connsiteX2" fmla="*/ 3336861 w 3386699"/>
              <a:gd name="connsiteY2" fmla="*/ 2075 h 569194"/>
              <a:gd name="connsiteX3" fmla="*/ 3386665 w 3386699"/>
              <a:gd name="connsiteY3" fmla="*/ 569194 h 569194"/>
              <a:gd name="connsiteX4" fmla="*/ 0 w 3386699"/>
              <a:gd name="connsiteY4" fmla="*/ 568307 h 569194"/>
              <a:gd name="connsiteX0" fmla="*/ 0 w 3392555"/>
              <a:gd name="connsiteY0" fmla="*/ 584116 h 585003"/>
              <a:gd name="connsiteX1" fmla="*/ 781551 w 3392555"/>
              <a:gd name="connsiteY1" fmla="*/ 15809 h 585003"/>
              <a:gd name="connsiteX2" fmla="*/ 3392555 w 3392555"/>
              <a:gd name="connsiteY2" fmla="*/ 0 h 585003"/>
              <a:gd name="connsiteX3" fmla="*/ 3386665 w 3392555"/>
              <a:gd name="connsiteY3" fmla="*/ 585003 h 585003"/>
              <a:gd name="connsiteX4" fmla="*/ 0 w 3392555"/>
              <a:gd name="connsiteY4" fmla="*/ 584116 h 585003"/>
              <a:gd name="connsiteX0" fmla="*/ 0 w 3392555"/>
              <a:gd name="connsiteY0" fmla="*/ 598113 h 599000"/>
              <a:gd name="connsiteX1" fmla="*/ 757683 w 3392555"/>
              <a:gd name="connsiteY1" fmla="*/ 0 h 599000"/>
              <a:gd name="connsiteX2" fmla="*/ 3392555 w 3392555"/>
              <a:gd name="connsiteY2" fmla="*/ 13997 h 599000"/>
              <a:gd name="connsiteX3" fmla="*/ 3386665 w 3392555"/>
              <a:gd name="connsiteY3" fmla="*/ 599000 h 599000"/>
              <a:gd name="connsiteX4" fmla="*/ 0 w 3392555"/>
              <a:gd name="connsiteY4" fmla="*/ 598113 h 599000"/>
              <a:gd name="connsiteX0" fmla="*/ 0 w 3386749"/>
              <a:gd name="connsiteY0" fmla="*/ 598113 h 599000"/>
              <a:gd name="connsiteX1" fmla="*/ 757683 w 3386749"/>
              <a:gd name="connsiteY1" fmla="*/ 0 h 599000"/>
              <a:gd name="connsiteX2" fmla="*/ 3368686 w 3386749"/>
              <a:gd name="connsiteY2" fmla="*/ 8036 h 599000"/>
              <a:gd name="connsiteX3" fmla="*/ 3386665 w 3386749"/>
              <a:gd name="connsiteY3" fmla="*/ 599000 h 599000"/>
              <a:gd name="connsiteX4" fmla="*/ 0 w 3386749"/>
              <a:gd name="connsiteY4" fmla="*/ 598113 h 599000"/>
              <a:gd name="connsiteX0" fmla="*/ 0 w 3368686"/>
              <a:gd name="connsiteY0" fmla="*/ 598113 h 598113"/>
              <a:gd name="connsiteX1" fmla="*/ 757683 w 3368686"/>
              <a:gd name="connsiteY1" fmla="*/ 0 h 598113"/>
              <a:gd name="connsiteX2" fmla="*/ 3368686 w 3368686"/>
              <a:gd name="connsiteY2" fmla="*/ 8036 h 598113"/>
              <a:gd name="connsiteX3" fmla="*/ 3362796 w 3368686"/>
              <a:gd name="connsiteY3" fmla="*/ 593039 h 598113"/>
              <a:gd name="connsiteX4" fmla="*/ 0 w 3368686"/>
              <a:gd name="connsiteY4" fmla="*/ 598113 h 598113"/>
              <a:gd name="connsiteX0" fmla="*/ 0 w 3392555"/>
              <a:gd name="connsiteY0" fmla="*/ 592152 h 593039"/>
              <a:gd name="connsiteX1" fmla="*/ 781552 w 3392555"/>
              <a:gd name="connsiteY1" fmla="*/ 0 h 593039"/>
              <a:gd name="connsiteX2" fmla="*/ 3392555 w 3392555"/>
              <a:gd name="connsiteY2" fmla="*/ 8036 h 593039"/>
              <a:gd name="connsiteX3" fmla="*/ 3386665 w 3392555"/>
              <a:gd name="connsiteY3" fmla="*/ 593039 h 593039"/>
              <a:gd name="connsiteX4" fmla="*/ 0 w 3392555"/>
              <a:gd name="connsiteY4" fmla="*/ 592152 h 593039"/>
              <a:gd name="connsiteX0" fmla="*/ 0 w 3400511"/>
              <a:gd name="connsiteY0" fmla="*/ 592152 h 593039"/>
              <a:gd name="connsiteX1" fmla="*/ 781552 w 3400511"/>
              <a:gd name="connsiteY1" fmla="*/ 0 h 593039"/>
              <a:gd name="connsiteX2" fmla="*/ 3400511 w 3400511"/>
              <a:gd name="connsiteY2" fmla="*/ 2075 h 593039"/>
              <a:gd name="connsiteX3" fmla="*/ 3386665 w 3400511"/>
              <a:gd name="connsiteY3" fmla="*/ 593039 h 593039"/>
              <a:gd name="connsiteX4" fmla="*/ 0 w 3400511"/>
              <a:gd name="connsiteY4" fmla="*/ 592152 h 593039"/>
              <a:gd name="connsiteX0" fmla="*/ 0 w 3418574"/>
              <a:gd name="connsiteY0" fmla="*/ 592152 h 593039"/>
              <a:gd name="connsiteX1" fmla="*/ 781552 w 3418574"/>
              <a:gd name="connsiteY1" fmla="*/ 0 h 593039"/>
              <a:gd name="connsiteX2" fmla="*/ 3400511 w 3418574"/>
              <a:gd name="connsiteY2" fmla="*/ 2075 h 593039"/>
              <a:gd name="connsiteX3" fmla="*/ 3418490 w 3418574"/>
              <a:gd name="connsiteY3" fmla="*/ 593039 h 593039"/>
              <a:gd name="connsiteX4" fmla="*/ 0 w 3418574"/>
              <a:gd name="connsiteY4" fmla="*/ 592152 h 593039"/>
              <a:gd name="connsiteX0" fmla="*/ 0 w 3424380"/>
              <a:gd name="connsiteY0" fmla="*/ 592152 h 593039"/>
              <a:gd name="connsiteX1" fmla="*/ 781552 w 3424380"/>
              <a:gd name="connsiteY1" fmla="*/ 0 h 593039"/>
              <a:gd name="connsiteX2" fmla="*/ 3424380 w 3424380"/>
              <a:gd name="connsiteY2" fmla="*/ 2075 h 593039"/>
              <a:gd name="connsiteX3" fmla="*/ 3418490 w 3424380"/>
              <a:gd name="connsiteY3" fmla="*/ 593039 h 593039"/>
              <a:gd name="connsiteX4" fmla="*/ 0 w 3424380"/>
              <a:gd name="connsiteY4" fmla="*/ 592152 h 5930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24380" h="593039">
                <a:moveTo>
                  <a:pt x="0" y="592152"/>
                </a:moveTo>
                <a:lnTo>
                  <a:pt x="781552" y="0"/>
                </a:lnTo>
                <a:lnTo>
                  <a:pt x="3424380" y="2075"/>
                </a:lnTo>
                <a:cubicBezTo>
                  <a:pt x="3422796" y="186573"/>
                  <a:pt x="3420074" y="408541"/>
                  <a:pt x="3418490" y="593039"/>
                </a:cubicBezTo>
                <a:lnTo>
                  <a:pt x="0" y="592152"/>
                </a:lnTo>
                <a:close/>
              </a:path>
            </a:pathLst>
          </a:custGeom>
          <a:solidFill>
            <a:schemeClr val="tx1">
              <a:lumMod val="85000"/>
              <a:lumOff val="1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he-IL" sz="2200" b="1" dirty="0"/>
              <a:t>החוק</a:t>
            </a:r>
            <a:r>
              <a:rPr lang="en-US" sz="2200" b="1" dirty="0"/>
              <a:t>     </a:t>
            </a:r>
          </a:p>
        </p:txBody>
      </p:sp>
      <p:sp>
        <p:nvSpPr>
          <p:cNvPr id="170" name="Left Down"/>
          <p:cNvSpPr/>
          <p:nvPr/>
        </p:nvSpPr>
        <p:spPr>
          <a:xfrm rot="5400000" flipH="1">
            <a:off x="502444" y="4421981"/>
            <a:ext cx="2732088" cy="631825"/>
          </a:xfrm>
          <a:custGeom>
            <a:avLst/>
            <a:gdLst>
              <a:gd name="connsiteX0" fmla="*/ 0 w 1142578"/>
              <a:gd name="connsiteY0" fmla="*/ 432048 h 432048"/>
              <a:gd name="connsiteX1" fmla="*/ 108012 w 1142578"/>
              <a:gd name="connsiteY1" fmla="*/ 0 h 432048"/>
              <a:gd name="connsiteX2" fmla="*/ 1034566 w 1142578"/>
              <a:gd name="connsiteY2" fmla="*/ 0 h 432048"/>
              <a:gd name="connsiteX3" fmla="*/ 1142578 w 1142578"/>
              <a:gd name="connsiteY3" fmla="*/ 432048 h 432048"/>
              <a:gd name="connsiteX4" fmla="*/ 0 w 1142578"/>
              <a:gd name="connsiteY4" fmla="*/ 432048 h 432048"/>
              <a:gd name="connsiteX0" fmla="*/ 0 w 2695606"/>
              <a:gd name="connsiteY0" fmla="*/ 432048 h 446562"/>
              <a:gd name="connsiteX1" fmla="*/ 108012 w 2695606"/>
              <a:gd name="connsiteY1" fmla="*/ 0 h 446562"/>
              <a:gd name="connsiteX2" fmla="*/ 1034566 w 2695606"/>
              <a:gd name="connsiteY2" fmla="*/ 0 h 446562"/>
              <a:gd name="connsiteX3" fmla="*/ 2695606 w 2695606"/>
              <a:gd name="connsiteY3" fmla="*/ 446562 h 446562"/>
              <a:gd name="connsiteX4" fmla="*/ 0 w 2695606"/>
              <a:gd name="connsiteY4" fmla="*/ 432048 h 446562"/>
              <a:gd name="connsiteX0" fmla="*/ 0 w 2732737"/>
              <a:gd name="connsiteY0" fmla="*/ 620734 h 635248"/>
              <a:gd name="connsiteX1" fmla="*/ 108012 w 2732737"/>
              <a:gd name="connsiteY1" fmla="*/ 188686 h 635248"/>
              <a:gd name="connsiteX2" fmla="*/ 2732737 w 2732737"/>
              <a:gd name="connsiteY2" fmla="*/ 0 h 635248"/>
              <a:gd name="connsiteX3" fmla="*/ 2695606 w 2732737"/>
              <a:gd name="connsiteY3" fmla="*/ 635248 h 635248"/>
              <a:gd name="connsiteX4" fmla="*/ 0 w 2732737"/>
              <a:gd name="connsiteY4" fmla="*/ 620734 h 635248"/>
              <a:gd name="connsiteX0" fmla="*/ 0 w 2732737"/>
              <a:gd name="connsiteY0" fmla="*/ 620734 h 635248"/>
              <a:gd name="connsiteX1" fmla="*/ 90492 w 2732737"/>
              <a:gd name="connsiteY1" fmla="*/ 52428 h 635248"/>
              <a:gd name="connsiteX2" fmla="*/ 2732737 w 2732737"/>
              <a:gd name="connsiteY2" fmla="*/ 0 h 635248"/>
              <a:gd name="connsiteX3" fmla="*/ 2695606 w 2732737"/>
              <a:gd name="connsiteY3" fmla="*/ 635248 h 635248"/>
              <a:gd name="connsiteX4" fmla="*/ 0 w 2732737"/>
              <a:gd name="connsiteY4" fmla="*/ 620734 h 635248"/>
              <a:gd name="connsiteX0" fmla="*/ 0 w 2695606"/>
              <a:gd name="connsiteY0" fmla="*/ 568306 h 582820"/>
              <a:gd name="connsiteX1" fmla="*/ 90492 w 2695606"/>
              <a:gd name="connsiteY1" fmla="*/ 0 h 582820"/>
              <a:gd name="connsiteX2" fmla="*/ 2627616 w 2695606"/>
              <a:gd name="connsiteY2" fmla="*/ 29327 h 582820"/>
              <a:gd name="connsiteX3" fmla="*/ 2695606 w 2695606"/>
              <a:gd name="connsiteY3" fmla="*/ 582820 h 582820"/>
              <a:gd name="connsiteX4" fmla="*/ 0 w 2695606"/>
              <a:gd name="connsiteY4" fmla="*/ 568306 h 582820"/>
              <a:gd name="connsiteX0" fmla="*/ 0 w 3459408"/>
              <a:gd name="connsiteY0" fmla="*/ 581933 h 582820"/>
              <a:gd name="connsiteX1" fmla="*/ 854294 w 3459408"/>
              <a:gd name="connsiteY1" fmla="*/ 0 h 582820"/>
              <a:gd name="connsiteX2" fmla="*/ 3391418 w 3459408"/>
              <a:gd name="connsiteY2" fmla="*/ 29327 h 582820"/>
              <a:gd name="connsiteX3" fmla="*/ 3459408 w 3459408"/>
              <a:gd name="connsiteY3" fmla="*/ 582820 h 582820"/>
              <a:gd name="connsiteX4" fmla="*/ 0 w 3459408"/>
              <a:gd name="connsiteY4" fmla="*/ 581933 h 582820"/>
              <a:gd name="connsiteX0" fmla="*/ 0 w 3459408"/>
              <a:gd name="connsiteY0" fmla="*/ 568307 h 569194"/>
              <a:gd name="connsiteX1" fmla="*/ 781551 w 3459408"/>
              <a:gd name="connsiteY1" fmla="*/ 0 h 569194"/>
              <a:gd name="connsiteX2" fmla="*/ 3391418 w 3459408"/>
              <a:gd name="connsiteY2" fmla="*/ 15701 h 569194"/>
              <a:gd name="connsiteX3" fmla="*/ 3459408 w 3459408"/>
              <a:gd name="connsiteY3" fmla="*/ 569194 h 569194"/>
              <a:gd name="connsiteX4" fmla="*/ 0 w 3459408"/>
              <a:gd name="connsiteY4" fmla="*/ 568307 h 569194"/>
              <a:gd name="connsiteX0" fmla="*/ 0 w 3391418"/>
              <a:gd name="connsiteY0" fmla="*/ 568307 h 569194"/>
              <a:gd name="connsiteX1" fmla="*/ 781551 w 3391418"/>
              <a:gd name="connsiteY1" fmla="*/ 0 h 569194"/>
              <a:gd name="connsiteX2" fmla="*/ 3391418 w 3391418"/>
              <a:gd name="connsiteY2" fmla="*/ 15701 h 569194"/>
              <a:gd name="connsiteX3" fmla="*/ 3386665 w 3391418"/>
              <a:gd name="connsiteY3" fmla="*/ 569194 h 569194"/>
              <a:gd name="connsiteX4" fmla="*/ 0 w 3391418"/>
              <a:gd name="connsiteY4" fmla="*/ 568307 h 569194"/>
              <a:gd name="connsiteX0" fmla="*/ 0 w 3386699"/>
              <a:gd name="connsiteY0" fmla="*/ 568307 h 569194"/>
              <a:gd name="connsiteX1" fmla="*/ 781551 w 3386699"/>
              <a:gd name="connsiteY1" fmla="*/ 0 h 569194"/>
              <a:gd name="connsiteX2" fmla="*/ 3336861 w 3386699"/>
              <a:gd name="connsiteY2" fmla="*/ 2075 h 569194"/>
              <a:gd name="connsiteX3" fmla="*/ 3386665 w 3386699"/>
              <a:gd name="connsiteY3" fmla="*/ 569194 h 569194"/>
              <a:gd name="connsiteX4" fmla="*/ 0 w 3386699"/>
              <a:gd name="connsiteY4" fmla="*/ 568307 h 569194"/>
              <a:gd name="connsiteX0" fmla="*/ 0 w 3392555"/>
              <a:gd name="connsiteY0" fmla="*/ 584116 h 585003"/>
              <a:gd name="connsiteX1" fmla="*/ 781551 w 3392555"/>
              <a:gd name="connsiteY1" fmla="*/ 15809 h 585003"/>
              <a:gd name="connsiteX2" fmla="*/ 3392555 w 3392555"/>
              <a:gd name="connsiteY2" fmla="*/ 0 h 585003"/>
              <a:gd name="connsiteX3" fmla="*/ 3386665 w 3392555"/>
              <a:gd name="connsiteY3" fmla="*/ 585003 h 585003"/>
              <a:gd name="connsiteX4" fmla="*/ 0 w 3392555"/>
              <a:gd name="connsiteY4" fmla="*/ 584116 h 585003"/>
              <a:gd name="connsiteX0" fmla="*/ 0 w 3392555"/>
              <a:gd name="connsiteY0" fmla="*/ 598113 h 599000"/>
              <a:gd name="connsiteX1" fmla="*/ 757683 w 3392555"/>
              <a:gd name="connsiteY1" fmla="*/ 0 h 599000"/>
              <a:gd name="connsiteX2" fmla="*/ 3392555 w 3392555"/>
              <a:gd name="connsiteY2" fmla="*/ 13997 h 599000"/>
              <a:gd name="connsiteX3" fmla="*/ 3386665 w 3392555"/>
              <a:gd name="connsiteY3" fmla="*/ 599000 h 599000"/>
              <a:gd name="connsiteX4" fmla="*/ 0 w 3392555"/>
              <a:gd name="connsiteY4" fmla="*/ 598113 h 599000"/>
              <a:gd name="connsiteX0" fmla="*/ 0 w 3386749"/>
              <a:gd name="connsiteY0" fmla="*/ 598113 h 599000"/>
              <a:gd name="connsiteX1" fmla="*/ 757683 w 3386749"/>
              <a:gd name="connsiteY1" fmla="*/ 0 h 599000"/>
              <a:gd name="connsiteX2" fmla="*/ 3368686 w 3386749"/>
              <a:gd name="connsiteY2" fmla="*/ 8036 h 599000"/>
              <a:gd name="connsiteX3" fmla="*/ 3386665 w 3386749"/>
              <a:gd name="connsiteY3" fmla="*/ 599000 h 599000"/>
              <a:gd name="connsiteX4" fmla="*/ 0 w 3386749"/>
              <a:gd name="connsiteY4" fmla="*/ 598113 h 599000"/>
              <a:gd name="connsiteX0" fmla="*/ 0 w 3368686"/>
              <a:gd name="connsiteY0" fmla="*/ 598113 h 598113"/>
              <a:gd name="connsiteX1" fmla="*/ 757683 w 3368686"/>
              <a:gd name="connsiteY1" fmla="*/ 0 h 598113"/>
              <a:gd name="connsiteX2" fmla="*/ 3368686 w 3368686"/>
              <a:gd name="connsiteY2" fmla="*/ 8036 h 598113"/>
              <a:gd name="connsiteX3" fmla="*/ 3362796 w 3368686"/>
              <a:gd name="connsiteY3" fmla="*/ 593039 h 598113"/>
              <a:gd name="connsiteX4" fmla="*/ 0 w 3368686"/>
              <a:gd name="connsiteY4" fmla="*/ 598113 h 598113"/>
              <a:gd name="connsiteX0" fmla="*/ 0 w 3392555"/>
              <a:gd name="connsiteY0" fmla="*/ 592152 h 593039"/>
              <a:gd name="connsiteX1" fmla="*/ 781552 w 3392555"/>
              <a:gd name="connsiteY1" fmla="*/ 0 h 593039"/>
              <a:gd name="connsiteX2" fmla="*/ 3392555 w 3392555"/>
              <a:gd name="connsiteY2" fmla="*/ 8036 h 593039"/>
              <a:gd name="connsiteX3" fmla="*/ 3386665 w 3392555"/>
              <a:gd name="connsiteY3" fmla="*/ 593039 h 593039"/>
              <a:gd name="connsiteX4" fmla="*/ 0 w 3392555"/>
              <a:gd name="connsiteY4" fmla="*/ 592152 h 593039"/>
              <a:gd name="connsiteX0" fmla="*/ 0 w 3400511"/>
              <a:gd name="connsiteY0" fmla="*/ 592152 h 593039"/>
              <a:gd name="connsiteX1" fmla="*/ 781552 w 3400511"/>
              <a:gd name="connsiteY1" fmla="*/ 0 h 593039"/>
              <a:gd name="connsiteX2" fmla="*/ 3400511 w 3400511"/>
              <a:gd name="connsiteY2" fmla="*/ 2075 h 593039"/>
              <a:gd name="connsiteX3" fmla="*/ 3386665 w 3400511"/>
              <a:gd name="connsiteY3" fmla="*/ 593039 h 593039"/>
              <a:gd name="connsiteX4" fmla="*/ 0 w 3400511"/>
              <a:gd name="connsiteY4" fmla="*/ 592152 h 593039"/>
              <a:gd name="connsiteX0" fmla="*/ 0 w 3418574"/>
              <a:gd name="connsiteY0" fmla="*/ 592152 h 593039"/>
              <a:gd name="connsiteX1" fmla="*/ 781552 w 3418574"/>
              <a:gd name="connsiteY1" fmla="*/ 0 h 593039"/>
              <a:gd name="connsiteX2" fmla="*/ 3400511 w 3418574"/>
              <a:gd name="connsiteY2" fmla="*/ 2075 h 593039"/>
              <a:gd name="connsiteX3" fmla="*/ 3418490 w 3418574"/>
              <a:gd name="connsiteY3" fmla="*/ 593039 h 593039"/>
              <a:gd name="connsiteX4" fmla="*/ 0 w 3418574"/>
              <a:gd name="connsiteY4" fmla="*/ 592152 h 593039"/>
              <a:gd name="connsiteX0" fmla="*/ 0 w 3424380"/>
              <a:gd name="connsiteY0" fmla="*/ 592152 h 593039"/>
              <a:gd name="connsiteX1" fmla="*/ 781552 w 3424380"/>
              <a:gd name="connsiteY1" fmla="*/ 0 h 593039"/>
              <a:gd name="connsiteX2" fmla="*/ 3424380 w 3424380"/>
              <a:gd name="connsiteY2" fmla="*/ 2075 h 593039"/>
              <a:gd name="connsiteX3" fmla="*/ 3418490 w 3424380"/>
              <a:gd name="connsiteY3" fmla="*/ 593039 h 593039"/>
              <a:gd name="connsiteX4" fmla="*/ 0 w 3424380"/>
              <a:gd name="connsiteY4" fmla="*/ 592152 h 5930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24380" h="593039">
                <a:moveTo>
                  <a:pt x="0" y="592152"/>
                </a:moveTo>
                <a:lnTo>
                  <a:pt x="781552" y="0"/>
                </a:lnTo>
                <a:lnTo>
                  <a:pt x="3424380" y="2075"/>
                </a:lnTo>
                <a:cubicBezTo>
                  <a:pt x="3422796" y="186573"/>
                  <a:pt x="3420074" y="408541"/>
                  <a:pt x="3418490" y="593039"/>
                </a:cubicBezTo>
                <a:lnTo>
                  <a:pt x="0" y="592152"/>
                </a:lnTo>
                <a:close/>
              </a:path>
            </a:pathLst>
          </a:cu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200" b="1" dirty="0"/>
              <a:t>       </a:t>
            </a:r>
            <a:r>
              <a:rPr lang="he-IL" sz="2200" b="1" dirty="0"/>
              <a:t>רצון הזולת</a:t>
            </a:r>
            <a:endParaRPr lang="en-US" sz="2200" b="1" dirty="0"/>
          </a:p>
        </p:txBody>
      </p:sp>
      <p:sp>
        <p:nvSpPr>
          <p:cNvPr id="173" name="Up Right"/>
          <p:cNvSpPr/>
          <p:nvPr/>
        </p:nvSpPr>
        <p:spPr>
          <a:xfrm rot="10800000">
            <a:off x="4279339" y="649105"/>
            <a:ext cx="2734931" cy="650759"/>
          </a:xfrm>
          <a:custGeom>
            <a:avLst/>
            <a:gdLst>
              <a:gd name="connsiteX0" fmla="*/ 0 w 1142578"/>
              <a:gd name="connsiteY0" fmla="*/ 432048 h 432048"/>
              <a:gd name="connsiteX1" fmla="*/ 108012 w 1142578"/>
              <a:gd name="connsiteY1" fmla="*/ 0 h 432048"/>
              <a:gd name="connsiteX2" fmla="*/ 1034566 w 1142578"/>
              <a:gd name="connsiteY2" fmla="*/ 0 h 432048"/>
              <a:gd name="connsiteX3" fmla="*/ 1142578 w 1142578"/>
              <a:gd name="connsiteY3" fmla="*/ 432048 h 432048"/>
              <a:gd name="connsiteX4" fmla="*/ 0 w 1142578"/>
              <a:gd name="connsiteY4" fmla="*/ 432048 h 432048"/>
              <a:gd name="connsiteX0" fmla="*/ 0 w 2695606"/>
              <a:gd name="connsiteY0" fmla="*/ 432048 h 446562"/>
              <a:gd name="connsiteX1" fmla="*/ 108012 w 2695606"/>
              <a:gd name="connsiteY1" fmla="*/ 0 h 446562"/>
              <a:gd name="connsiteX2" fmla="*/ 1034566 w 2695606"/>
              <a:gd name="connsiteY2" fmla="*/ 0 h 446562"/>
              <a:gd name="connsiteX3" fmla="*/ 2695606 w 2695606"/>
              <a:gd name="connsiteY3" fmla="*/ 446562 h 446562"/>
              <a:gd name="connsiteX4" fmla="*/ 0 w 2695606"/>
              <a:gd name="connsiteY4" fmla="*/ 432048 h 446562"/>
              <a:gd name="connsiteX0" fmla="*/ 0 w 2732737"/>
              <a:gd name="connsiteY0" fmla="*/ 620734 h 635248"/>
              <a:gd name="connsiteX1" fmla="*/ 108012 w 2732737"/>
              <a:gd name="connsiteY1" fmla="*/ 188686 h 635248"/>
              <a:gd name="connsiteX2" fmla="*/ 2732737 w 2732737"/>
              <a:gd name="connsiteY2" fmla="*/ 0 h 635248"/>
              <a:gd name="connsiteX3" fmla="*/ 2695606 w 2732737"/>
              <a:gd name="connsiteY3" fmla="*/ 635248 h 635248"/>
              <a:gd name="connsiteX4" fmla="*/ 0 w 2732737"/>
              <a:gd name="connsiteY4" fmla="*/ 620734 h 635248"/>
              <a:gd name="connsiteX0" fmla="*/ 0 w 2732737"/>
              <a:gd name="connsiteY0" fmla="*/ 620734 h 635248"/>
              <a:gd name="connsiteX1" fmla="*/ 90492 w 2732737"/>
              <a:gd name="connsiteY1" fmla="*/ 52428 h 635248"/>
              <a:gd name="connsiteX2" fmla="*/ 2732737 w 2732737"/>
              <a:gd name="connsiteY2" fmla="*/ 0 h 635248"/>
              <a:gd name="connsiteX3" fmla="*/ 2695606 w 2732737"/>
              <a:gd name="connsiteY3" fmla="*/ 635248 h 635248"/>
              <a:gd name="connsiteX4" fmla="*/ 0 w 2732737"/>
              <a:gd name="connsiteY4" fmla="*/ 620734 h 635248"/>
              <a:gd name="connsiteX0" fmla="*/ 0 w 2695606"/>
              <a:gd name="connsiteY0" fmla="*/ 568306 h 582820"/>
              <a:gd name="connsiteX1" fmla="*/ 90492 w 2695606"/>
              <a:gd name="connsiteY1" fmla="*/ 0 h 582820"/>
              <a:gd name="connsiteX2" fmla="*/ 2627616 w 2695606"/>
              <a:gd name="connsiteY2" fmla="*/ 29327 h 582820"/>
              <a:gd name="connsiteX3" fmla="*/ 2695606 w 2695606"/>
              <a:gd name="connsiteY3" fmla="*/ 582820 h 582820"/>
              <a:gd name="connsiteX4" fmla="*/ 0 w 2695606"/>
              <a:gd name="connsiteY4" fmla="*/ 568306 h 582820"/>
              <a:gd name="connsiteX0" fmla="*/ 0 w 3459408"/>
              <a:gd name="connsiteY0" fmla="*/ 581933 h 582820"/>
              <a:gd name="connsiteX1" fmla="*/ 854294 w 3459408"/>
              <a:gd name="connsiteY1" fmla="*/ 0 h 582820"/>
              <a:gd name="connsiteX2" fmla="*/ 3391418 w 3459408"/>
              <a:gd name="connsiteY2" fmla="*/ 29327 h 582820"/>
              <a:gd name="connsiteX3" fmla="*/ 3459408 w 3459408"/>
              <a:gd name="connsiteY3" fmla="*/ 582820 h 582820"/>
              <a:gd name="connsiteX4" fmla="*/ 0 w 3459408"/>
              <a:gd name="connsiteY4" fmla="*/ 581933 h 582820"/>
              <a:gd name="connsiteX0" fmla="*/ 0 w 3459408"/>
              <a:gd name="connsiteY0" fmla="*/ 568307 h 569194"/>
              <a:gd name="connsiteX1" fmla="*/ 781551 w 3459408"/>
              <a:gd name="connsiteY1" fmla="*/ 0 h 569194"/>
              <a:gd name="connsiteX2" fmla="*/ 3391418 w 3459408"/>
              <a:gd name="connsiteY2" fmla="*/ 15701 h 569194"/>
              <a:gd name="connsiteX3" fmla="*/ 3459408 w 3459408"/>
              <a:gd name="connsiteY3" fmla="*/ 569194 h 569194"/>
              <a:gd name="connsiteX4" fmla="*/ 0 w 3459408"/>
              <a:gd name="connsiteY4" fmla="*/ 568307 h 569194"/>
              <a:gd name="connsiteX0" fmla="*/ 0 w 3391418"/>
              <a:gd name="connsiteY0" fmla="*/ 568307 h 569194"/>
              <a:gd name="connsiteX1" fmla="*/ 781551 w 3391418"/>
              <a:gd name="connsiteY1" fmla="*/ 0 h 569194"/>
              <a:gd name="connsiteX2" fmla="*/ 3391418 w 3391418"/>
              <a:gd name="connsiteY2" fmla="*/ 15701 h 569194"/>
              <a:gd name="connsiteX3" fmla="*/ 3386665 w 3391418"/>
              <a:gd name="connsiteY3" fmla="*/ 569194 h 569194"/>
              <a:gd name="connsiteX4" fmla="*/ 0 w 3391418"/>
              <a:gd name="connsiteY4" fmla="*/ 568307 h 569194"/>
              <a:gd name="connsiteX0" fmla="*/ 0 w 3386699"/>
              <a:gd name="connsiteY0" fmla="*/ 568307 h 569194"/>
              <a:gd name="connsiteX1" fmla="*/ 781551 w 3386699"/>
              <a:gd name="connsiteY1" fmla="*/ 0 h 569194"/>
              <a:gd name="connsiteX2" fmla="*/ 3336861 w 3386699"/>
              <a:gd name="connsiteY2" fmla="*/ 2075 h 569194"/>
              <a:gd name="connsiteX3" fmla="*/ 3386665 w 3386699"/>
              <a:gd name="connsiteY3" fmla="*/ 569194 h 569194"/>
              <a:gd name="connsiteX4" fmla="*/ 0 w 3386699"/>
              <a:gd name="connsiteY4" fmla="*/ 568307 h 569194"/>
              <a:gd name="connsiteX0" fmla="*/ 0 w 3392555"/>
              <a:gd name="connsiteY0" fmla="*/ 584116 h 585003"/>
              <a:gd name="connsiteX1" fmla="*/ 781551 w 3392555"/>
              <a:gd name="connsiteY1" fmla="*/ 15809 h 585003"/>
              <a:gd name="connsiteX2" fmla="*/ 3392555 w 3392555"/>
              <a:gd name="connsiteY2" fmla="*/ 0 h 585003"/>
              <a:gd name="connsiteX3" fmla="*/ 3386665 w 3392555"/>
              <a:gd name="connsiteY3" fmla="*/ 585003 h 585003"/>
              <a:gd name="connsiteX4" fmla="*/ 0 w 3392555"/>
              <a:gd name="connsiteY4" fmla="*/ 584116 h 585003"/>
              <a:gd name="connsiteX0" fmla="*/ 0 w 3392555"/>
              <a:gd name="connsiteY0" fmla="*/ 598113 h 599000"/>
              <a:gd name="connsiteX1" fmla="*/ 757683 w 3392555"/>
              <a:gd name="connsiteY1" fmla="*/ 0 h 599000"/>
              <a:gd name="connsiteX2" fmla="*/ 3392555 w 3392555"/>
              <a:gd name="connsiteY2" fmla="*/ 13997 h 599000"/>
              <a:gd name="connsiteX3" fmla="*/ 3386665 w 3392555"/>
              <a:gd name="connsiteY3" fmla="*/ 599000 h 599000"/>
              <a:gd name="connsiteX4" fmla="*/ 0 w 3392555"/>
              <a:gd name="connsiteY4" fmla="*/ 598113 h 599000"/>
              <a:gd name="connsiteX0" fmla="*/ 0 w 3386749"/>
              <a:gd name="connsiteY0" fmla="*/ 598113 h 599000"/>
              <a:gd name="connsiteX1" fmla="*/ 757683 w 3386749"/>
              <a:gd name="connsiteY1" fmla="*/ 0 h 599000"/>
              <a:gd name="connsiteX2" fmla="*/ 3368686 w 3386749"/>
              <a:gd name="connsiteY2" fmla="*/ 8036 h 599000"/>
              <a:gd name="connsiteX3" fmla="*/ 3386665 w 3386749"/>
              <a:gd name="connsiteY3" fmla="*/ 599000 h 599000"/>
              <a:gd name="connsiteX4" fmla="*/ 0 w 3386749"/>
              <a:gd name="connsiteY4" fmla="*/ 598113 h 599000"/>
              <a:gd name="connsiteX0" fmla="*/ 0 w 3368686"/>
              <a:gd name="connsiteY0" fmla="*/ 598113 h 598113"/>
              <a:gd name="connsiteX1" fmla="*/ 757683 w 3368686"/>
              <a:gd name="connsiteY1" fmla="*/ 0 h 598113"/>
              <a:gd name="connsiteX2" fmla="*/ 3368686 w 3368686"/>
              <a:gd name="connsiteY2" fmla="*/ 8036 h 598113"/>
              <a:gd name="connsiteX3" fmla="*/ 3362796 w 3368686"/>
              <a:gd name="connsiteY3" fmla="*/ 593039 h 598113"/>
              <a:gd name="connsiteX4" fmla="*/ 0 w 3368686"/>
              <a:gd name="connsiteY4" fmla="*/ 598113 h 598113"/>
              <a:gd name="connsiteX0" fmla="*/ 0 w 3392555"/>
              <a:gd name="connsiteY0" fmla="*/ 592152 h 593039"/>
              <a:gd name="connsiteX1" fmla="*/ 781552 w 3392555"/>
              <a:gd name="connsiteY1" fmla="*/ 0 h 593039"/>
              <a:gd name="connsiteX2" fmla="*/ 3392555 w 3392555"/>
              <a:gd name="connsiteY2" fmla="*/ 8036 h 593039"/>
              <a:gd name="connsiteX3" fmla="*/ 3386665 w 3392555"/>
              <a:gd name="connsiteY3" fmla="*/ 593039 h 593039"/>
              <a:gd name="connsiteX4" fmla="*/ 0 w 3392555"/>
              <a:gd name="connsiteY4" fmla="*/ 592152 h 593039"/>
              <a:gd name="connsiteX0" fmla="*/ 0 w 3400511"/>
              <a:gd name="connsiteY0" fmla="*/ 592152 h 593039"/>
              <a:gd name="connsiteX1" fmla="*/ 781552 w 3400511"/>
              <a:gd name="connsiteY1" fmla="*/ 0 h 593039"/>
              <a:gd name="connsiteX2" fmla="*/ 3400511 w 3400511"/>
              <a:gd name="connsiteY2" fmla="*/ 2075 h 593039"/>
              <a:gd name="connsiteX3" fmla="*/ 3386665 w 3400511"/>
              <a:gd name="connsiteY3" fmla="*/ 593039 h 593039"/>
              <a:gd name="connsiteX4" fmla="*/ 0 w 3400511"/>
              <a:gd name="connsiteY4" fmla="*/ 592152 h 593039"/>
              <a:gd name="connsiteX0" fmla="*/ 0 w 3418574"/>
              <a:gd name="connsiteY0" fmla="*/ 592152 h 593039"/>
              <a:gd name="connsiteX1" fmla="*/ 781552 w 3418574"/>
              <a:gd name="connsiteY1" fmla="*/ 0 h 593039"/>
              <a:gd name="connsiteX2" fmla="*/ 3400511 w 3418574"/>
              <a:gd name="connsiteY2" fmla="*/ 2075 h 593039"/>
              <a:gd name="connsiteX3" fmla="*/ 3418490 w 3418574"/>
              <a:gd name="connsiteY3" fmla="*/ 593039 h 593039"/>
              <a:gd name="connsiteX4" fmla="*/ 0 w 3418574"/>
              <a:gd name="connsiteY4" fmla="*/ 592152 h 593039"/>
              <a:gd name="connsiteX0" fmla="*/ 0 w 3424380"/>
              <a:gd name="connsiteY0" fmla="*/ 592152 h 593039"/>
              <a:gd name="connsiteX1" fmla="*/ 781552 w 3424380"/>
              <a:gd name="connsiteY1" fmla="*/ 0 h 593039"/>
              <a:gd name="connsiteX2" fmla="*/ 3424380 w 3424380"/>
              <a:gd name="connsiteY2" fmla="*/ 2075 h 593039"/>
              <a:gd name="connsiteX3" fmla="*/ 3418490 w 3424380"/>
              <a:gd name="connsiteY3" fmla="*/ 593039 h 593039"/>
              <a:gd name="connsiteX4" fmla="*/ 0 w 3424380"/>
              <a:gd name="connsiteY4" fmla="*/ 592152 h 593039"/>
              <a:gd name="connsiteX0" fmla="*/ 0 w 3426748"/>
              <a:gd name="connsiteY0" fmla="*/ 592152 h 610923"/>
              <a:gd name="connsiteX1" fmla="*/ 781552 w 3426748"/>
              <a:gd name="connsiteY1" fmla="*/ 0 h 610923"/>
              <a:gd name="connsiteX2" fmla="*/ 3424380 w 3426748"/>
              <a:gd name="connsiteY2" fmla="*/ 2075 h 610923"/>
              <a:gd name="connsiteX3" fmla="*/ 3426446 w 3426748"/>
              <a:gd name="connsiteY3" fmla="*/ 610923 h 610923"/>
              <a:gd name="connsiteX4" fmla="*/ 0 w 3426748"/>
              <a:gd name="connsiteY4" fmla="*/ 592152 h 610923"/>
              <a:gd name="connsiteX0" fmla="*/ 0 w 3426748"/>
              <a:gd name="connsiteY0" fmla="*/ 610036 h 610923"/>
              <a:gd name="connsiteX1" fmla="*/ 781552 w 3426748"/>
              <a:gd name="connsiteY1" fmla="*/ 0 h 610923"/>
              <a:gd name="connsiteX2" fmla="*/ 3424380 w 3426748"/>
              <a:gd name="connsiteY2" fmla="*/ 2075 h 610923"/>
              <a:gd name="connsiteX3" fmla="*/ 3426446 w 3426748"/>
              <a:gd name="connsiteY3" fmla="*/ 610923 h 610923"/>
              <a:gd name="connsiteX4" fmla="*/ 0 w 3426748"/>
              <a:gd name="connsiteY4" fmla="*/ 610036 h 610923"/>
              <a:gd name="connsiteX0" fmla="*/ 0 w 3402879"/>
              <a:gd name="connsiteY0" fmla="*/ 598113 h 610923"/>
              <a:gd name="connsiteX1" fmla="*/ 757683 w 3402879"/>
              <a:gd name="connsiteY1" fmla="*/ 0 h 610923"/>
              <a:gd name="connsiteX2" fmla="*/ 3400511 w 3402879"/>
              <a:gd name="connsiteY2" fmla="*/ 2075 h 610923"/>
              <a:gd name="connsiteX3" fmla="*/ 3402577 w 3402879"/>
              <a:gd name="connsiteY3" fmla="*/ 610923 h 610923"/>
              <a:gd name="connsiteX4" fmla="*/ 0 w 3402879"/>
              <a:gd name="connsiteY4" fmla="*/ 598113 h 610923"/>
              <a:gd name="connsiteX0" fmla="*/ 0 w 3434704"/>
              <a:gd name="connsiteY0" fmla="*/ 598113 h 610923"/>
              <a:gd name="connsiteX1" fmla="*/ 789508 w 3434704"/>
              <a:gd name="connsiteY1" fmla="*/ 0 h 610923"/>
              <a:gd name="connsiteX2" fmla="*/ 3432336 w 3434704"/>
              <a:gd name="connsiteY2" fmla="*/ 2075 h 610923"/>
              <a:gd name="connsiteX3" fmla="*/ 3434402 w 3434704"/>
              <a:gd name="connsiteY3" fmla="*/ 610923 h 610923"/>
              <a:gd name="connsiteX4" fmla="*/ 0 w 3434704"/>
              <a:gd name="connsiteY4" fmla="*/ 598113 h 610923"/>
              <a:gd name="connsiteX0" fmla="*/ 0 w 3442660"/>
              <a:gd name="connsiteY0" fmla="*/ 592152 h 610923"/>
              <a:gd name="connsiteX1" fmla="*/ 797464 w 3442660"/>
              <a:gd name="connsiteY1" fmla="*/ 0 h 610923"/>
              <a:gd name="connsiteX2" fmla="*/ 3440292 w 3442660"/>
              <a:gd name="connsiteY2" fmla="*/ 2075 h 610923"/>
              <a:gd name="connsiteX3" fmla="*/ 3442358 w 3442660"/>
              <a:gd name="connsiteY3" fmla="*/ 610923 h 610923"/>
              <a:gd name="connsiteX4" fmla="*/ 0 w 3442660"/>
              <a:gd name="connsiteY4" fmla="*/ 592152 h 610923"/>
              <a:gd name="connsiteX0" fmla="*/ 0 w 3410835"/>
              <a:gd name="connsiteY0" fmla="*/ 604075 h 610923"/>
              <a:gd name="connsiteX1" fmla="*/ 765639 w 3410835"/>
              <a:gd name="connsiteY1" fmla="*/ 0 h 610923"/>
              <a:gd name="connsiteX2" fmla="*/ 3408467 w 3410835"/>
              <a:gd name="connsiteY2" fmla="*/ 2075 h 610923"/>
              <a:gd name="connsiteX3" fmla="*/ 3410533 w 3410835"/>
              <a:gd name="connsiteY3" fmla="*/ 610923 h 610923"/>
              <a:gd name="connsiteX4" fmla="*/ 0 w 3410835"/>
              <a:gd name="connsiteY4" fmla="*/ 604075 h 610923"/>
              <a:gd name="connsiteX0" fmla="*/ 0 w 3434704"/>
              <a:gd name="connsiteY0" fmla="*/ 604075 h 610923"/>
              <a:gd name="connsiteX1" fmla="*/ 789508 w 3434704"/>
              <a:gd name="connsiteY1" fmla="*/ 0 h 610923"/>
              <a:gd name="connsiteX2" fmla="*/ 3432336 w 3434704"/>
              <a:gd name="connsiteY2" fmla="*/ 2075 h 610923"/>
              <a:gd name="connsiteX3" fmla="*/ 3434402 w 3434704"/>
              <a:gd name="connsiteY3" fmla="*/ 610923 h 610923"/>
              <a:gd name="connsiteX4" fmla="*/ 0 w 3434704"/>
              <a:gd name="connsiteY4" fmla="*/ 604075 h 610923"/>
              <a:gd name="connsiteX0" fmla="*/ 0 w 3450617"/>
              <a:gd name="connsiteY0" fmla="*/ 586192 h 610923"/>
              <a:gd name="connsiteX1" fmla="*/ 805421 w 3450617"/>
              <a:gd name="connsiteY1" fmla="*/ 0 h 610923"/>
              <a:gd name="connsiteX2" fmla="*/ 3448249 w 3450617"/>
              <a:gd name="connsiteY2" fmla="*/ 2075 h 610923"/>
              <a:gd name="connsiteX3" fmla="*/ 3450315 w 3450617"/>
              <a:gd name="connsiteY3" fmla="*/ 610923 h 610923"/>
              <a:gd name="connsiteX4" fmla="*/ 0 w 3450617"/>
              <a:gd name="connsiteY4" fmla="*/ 586192 h 610923"/>
              <a:gd name="connsiteX0" fmla="*/ 0 w 3426748"/>
              <a:gd name="connsiteY0" fmla="*/ 606311 h 610923"/>
              <a:gd name="connsiteX1" fmla="*/ 781552 w 3426748"/>
              <a:gd name="connsiteY1" fmla="*/ 0 h 610923"/>
              <a:gd name="connsiteX2" fmla="*/ 3424380 w 3426748"/>
              <a:gd name="connsiteY2" fmla="*/ 2075 h 610923"/>
              <a:gd name="connsiteX3" fmla="*/ 3426446 w 3426748"/>
              <a:gd name="connsiteY3" fmla="*/ 610923 h 610923"/>
              <a:gd name="connsiteX4" fmla="*/ 0 w 3426748"/>
              <a:gd name="connsiteY4" fmla="*/ 606311 h 6109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26748" h="610923">
                <a:moveTo>
                  <a:pt x="0" y="606311"/>
                </a:moveTo>
                <a:lnTo>
                  <a:pt x="781552" y="0"/>
                </a:lnTo>
                <a:lnTo>
                  <a:pt x="3424380" y="2075"/>
                </a:lnTo>
                <a:cubicBezTo>
                  <a:pt x="3422796" y="186573"/>
                  <a:pt x="3428030" y="426425"/>
                  <a:pt x="3426446" y="610923"/>
                </a:cubicBezTo>
                <a:lnTo>
                  <a:pt x="0" y="606311"/>
                </a:lnTo>
                <a:close/>
              </a:path>
            </a:pathLst>
          </a:custGeom>
          <a:solidFill>
            <a:schemeClr val="tx1">
              <a:lumMod val="85000"/>
              <a:lumOff val="1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rot lat="0" lon="0" rev="10799999"/>
              </a:camera>
              <a:lightRig rig="threePt" dir="t"/>
            </a:scene3d>
          </a:bodyPr>
          <a:lstStyle/>
          <a:p>
            <a:pPr algn="ctr">
              <a:defRPr/>
            </a:pPr>
            <a:r>
              <a:rPr lang="he-IL" sz="2200" b="1" dirty="0"/>
              <a:t>התועלת</a:t>
            </a:r>
          </a:p>
        </p:txBody>
      </p:sp>
      <p:sp>
        <p:nvSpPr>
          <p:cNvPr id="174" name="Up Left" title="gch"/>
          <p:cNvSpPr/>
          <p:nvPr/>
        </p:nvSpPr>
        <p:spPr>
          <a:xfrm rot="10800000" flipH="1">
            <a:off x="1553275" y="649626"/>
            <a:ext cx="2745741" cy="650759"/>
          </a:xfrm>
          <a:custGeom>
            <a:avLst/>
            <a:gdLst>
              <a:gd name="connsiteX0" fmla="*/ 0 w 1142578"/>
              <a:gd name="connsiteY0" fmla="*/ 432048 h 432048"/>
              <a:gd name="connsiteX1" fmla="*/ 108012 w 1142578"/>
              <a:gd name="connsiteY1" fmla="*/ 0 h 432048"/>
              <a:gd name="connsiteX2" fmla="*/ 1034566 w 1142578"/>
              <a:gd name="connsiteY2" fmla="*/ 0 h 432048"/>
              <a:gd name="connsiteX3" fmla="*/ 1142578 w 1142578"/>
              <a:gd name="connsiteY3" fmla="*/ 432048 h 432048"/>
              <a:gd name="connsiteX4" fmla="*/ 0 w 1142578"/>
              <a:gd name="connsiteY4" fmla="*/ 432048 h 432048"/>
              <a:gd name="connsiteX0" fmla="*/ 0 w 2695606"/>
              <a:gd name="connsiteY0" fmla="*/ 432048 h 446562"/>
              <a:gd name="connsiteX1" fmla="*/ 108012 w 2695606"/>
              <a:gd name="connsiteY1" fmla="*/ 0 h 446562"/>
              <a:gd name="connsiteX2" fmla="*/ 1034566 w 2695606"/>
              <a:gd name="connsiteY2" fmla="*/ 0 h 446562"/>
              <a:gd name="connsiteX3" fmla="*/ 2695606 w 2695606"/>
              <a:gd name="connsiteY3" fmla="*/ 446562 h 446562"/>
              <a:gd name="connsiteX4" fmla="*/ 0 w 2695606"/>
              <a:gd name="connsiteY4" fmla="*/ 432048 h 446562"/>
              <a:gd name="connsiteX0" fmla="*/ 0 w 2732737"/>
              <a:gd name="connsiteY0" fmla="*/ 620734 h 635248"/>
              <a:gd name="connsiteX1" fmla="*/ 108012 w 2732737"/>
              <a:gd name="connsiteY1" fmla="*/ 188686 h 635248"/>
              <a:gd name="connsiteX2" fmla="*/ 2732737 w 2732737"/>
              <a:gd name="connsiteY2" fmla="*/ 0 h 635248"/>
              <a:gd name="connsiteX3" fmla="*/ 2695606 w 2732737"/>
              <a:gd name="connsiteY3" fmla="*/ 635248 h 635248"/>
              <a:gd name="connsiteX4" fmla="*/ 0 w 2732737"/>
              <a:gd name="connsiteY4" fmla="*/ 620734 h 635248"/>
              <a:gd name="connsiteX0" fmla="*/ 0 w 2732737"/>
              <a:gd name="connsiteY0" fmla="*/ 620734 h 635248"/>
              <a:gd name="connsiteX1" fmla="*/ 90492 w 2732737"/>
              <a:gd name="connsiteY1" fmla="*/ 52428 h 635248"/>
              <a:gd name="connsiteX2" fmla="*/ 2732737 w 2732737"/>
              <a:gd name="connsiteY2" fmla="*/ 0 h 635248"/>
              <a:gd name="connsiteX3" fmla="*/ 2695606 w 2732737"/>
              <a:gd name="connsiteY3" fmla="*/ 635248 h 635248"/>
              <a:gd name="connsiteX4" fmla="*/ 0 w 2732737"/>
              <a:gd name="connsiteY4" fmla="*/ 620734 h 635248"/>
              <a:gd name="connsiteX0" fmla="*/ 0 w 2695606"/>
              <a:gd name="connsiteY0" fmla="*/ 568306 h 582820"/>
              <a:gd name="connsiteX1" fmla="*/ 90492 w 2695606"/>
              <a:gd name="connsiteY1" fmla="*/ 0 h 582820"/>
              <a:gd name="connsiteX2" fmla="*/ 2627616 w 2695606"/>
              <a:gd name="connsiteY2" fmla="*/ 29327 h 582820"/>
              <a:gd name="connsiteX3" fmla="*/ 2695606 w 2695606"/>
              <a:gd name="connsiteY3" fmla="*/ 582820 h 582820"/>
              <a:gd name="connsiteX4" fmla="*/ 0 w 2695606"/>
              <a:gd name="connsiteY4" fmla="*/ 568306 h 582820"/>
              <a:gd name="connsiteX0" fmla="*/ 0 w 3459408"/>
              <a:gd name="connsiteY0" fmla="*/ 581933 h 582820"/>
              <a:gd name="connsiteX1" fmla="*/ 854294 w 3459408"/>
              <a:gd name="connsiteY1" fmla="*/ 0 h 582820"/>
              <a:gd name="connsiteX2" fmla="*/ 3391418 w 3459408"/>
              <a:gd name="connsiteY2" fmla="*/ 29327 h 582820"/>
              <a:gd name="connsiteX3" fmla="*/ 3459408 w 3459408"/>
              <a:gd name="connsiteY3" fmla="*/ 582820 h 582820"/>
              <a:gd name="connsiteX4" fmla="*/ 0 w 3459408"/>
              <a:gd name="connsiteY4" fmla="*/ 581933 h 582820"/>
              <a:gd name="connsiteX0" fmla="*/ 0 w 3459408"/>
              <a:gd name="connsiteY0" fmla="*/ 568307 h 569194"/>
              <a:gd name="connsiteX1" fmla="*/ 781551 w 3459408"/>
              <a:gd name="connsiteY1" fmla="*/ 0 h 569194"/>
              <a:gd name="connsiteX2" fmla="*/ 3391418 w 3459408"/>
              <a:gd name="connsiteY2" fmla="*/ 15701 h 569194"/>
              <a:gd name="connsiteX3" fmla="*/ 3459408 w 3459408"/>
              <a:gd name="connsiteY3" fmla="*/ 569194 h 569194"/>
              <a:gd name="connsiteX4" fmla="*/ 0 w 3459408"/>
              <a:gd name="connsiteY4" fmla="*/ 568307 h 569194"/>
              <a:gd name="connsiteX0" fmla="*/ 0 w 3391418"/>
              <a:gd name="connsiteY0" fmla="*/ 568307 h 569194"/>
              <a:gd name="connsiteX1" fmla="*/ 781551 w 3391418"/>
              <a:gd name="connsiteY1" fmla="*/ 0 h 569194"/>
              <a:gd name="connsiteX2" fmla="*/ 3391418 w 3391418"/>
              <a:gd name="connsiteY2" fmla="*/ 15701 h 569194"/>
              <a:gd name="connsiteX3" fmla="*/ 3386665 w 3391418"/>
              <a:gd name="connsiteY3" fmla="*/ 569194 h 569194"/>
              <a:gd name="connsiteX4" fmla="*/ 0 w 3391418"/>
              <a:gd name="connsiteY4" fmla="*/ 568307 h 569194"/>
              <a:gd name="connsiteX0" fmla="*/ 0 w 3386699"/>
              <a:gd name="connsiteY0" fmla="*/ 568307 h 569194"/>
              <a:gd name="connsiteX1" fmla="*/ 781551 w 3386699"/>
              <a:gd name="connsiteY1" fmla="*/ 0 h 569194"/>
              <a:gd name="connsiteX2" fmla="*/ 3336861 w 3386699"/>
              <a:gd name="connsiteY2" fmla="*/ 2075 h 569194"/>
              <a:gd name="connsiteX3" fmla="*/ 3386665 w 3386699"/>
              <a:gd name="connsiteY3" fmla="*/ 569194 h 569194"/>
              <a:gd name="connsiteX4" fmla="*/ 0 w 3386699"/>
              <a:gd name="connsiteY4" fmla="*/ 568307 h 569194"/>
              <a:gd name="connsiteX0" fmla="*/ 0 w 3392555"/>
              <a:gd name="connsiteY0" fmla="*/ 584116 h 585003"/>
              <a:gd name="connsiteX1" fmla="*/ 781551 w 3392555"/>
              <a:gd name="connsiteY1" fmla="*/ 15809 h 585003"/>
              <a:gd name="connsiteX2" fmla="*/ 3392555 w 3392555"/>
              <a:gd name="connsiteY2" fmla="*/ 0 h 585003"/>
              <a:gd name="connsiteX3" fmla="*/ 3386665 w 3392555"/>
              <a:gd name="connsiteY3" fmla="*/ 585003 h 585003"/>
              <a:gd name="connsiteX4" fmla="*/ 0 w 3392555"/>
              <a:gd name="connsiteY4" fmla="*/ 584116 h 585003"/>
              <a:gd name="connsiteX0" fmla="*/ 0 w 3392555"/>
              <a:gd name="connsiteY0" fmla="*/ 598113 h 599000"/>
              <a:gd name="connsiteX1" fmla="*/ 757683 w 3392555"/>
              <a:gd name="connsiteY1" fmla="*/ 0 h 599000"/>
              <a:gd name="connsiteX2" fmla="*/ 3392555 w 3392555"/>
              <a:gd name="connsiteY2" fmla="*/ 13997 h 599000"/>
              <a:gd name="connsiteX3" fmla="*/ 3386665 w 3392555"/>
              <a:gd name="connsiteY3" fmla="*/ 599000 h 599000"/>
              <a:gd name="connsiteX4" fmla="*/ 0 w 3392555"/>
              <a:gd name="connsiteY4" fmla="*/ 598113 h 599000"/>
              <a:gd name="connsiteX0" fmla="*/ 0 w 3386749"/>
              <a:gd name="connsiteY0" fmla="*/ 598113 h 599000"/>
              <a:gd name="connsiteX1" fmla="*/ 757683 w 3386749"/>
              <a:gd name="connsiteY1" fmla="*/ 0 h 599000"/>
              <a:gd name="connsiteX2" fmla="*/ 3368686 w 3386749"/>
              <a:gd name="connsiteY2" fmla="*/ 8036 h 599000"/>
              <a:gd name="connsiteX3" fmla="*/ 3386665 w 3386749"/>
              <a:gd name="connsiteY3" fmla="*/ 599000 h 599000"/>
              <a:gd name="connsiteX4" fmla="*/ 0 w 3386749"/>
              <a:gd name="connsiteY4" fmla="*/ 598113 h 599000"/>
              <a:gd name="connsiteX0" fmla="*/ 0 w 3368686"/>
              <a:gd name="connsiteY0" fmla="*/ 598113 h 598113"/>
              <a:gd name="connsiteX1" fmla="*/ 757683 w 3368686"/>
              <a:gd name="connsiteY1" fmla="*/ 0 h 598113"/>
              <a:gd name="connsiteX2" fmla="*/ 3368686 w 3368686"/>
              <a:gd name="connsiteY2" fmla="*/ 8036 h 598113"/>
              <a:gd name="connsiteX3" fmla="*/ 3362796 w 3368686"/>
              <a:gd name="connsiteY3" fmla="*/ 593039 h 598113"/>
              <a:gd name="connsiteX4" fmla="*/ 0 w 3368686"/>
              <a:gd name="connsiteY4" fmla="*/ 598113 h 598113"/>
              <a:gd name="connsiteX0" fmla="*/ 0 w 3392555"/>
              <a:gd name="connsiteY0" fmla="*/ 592152 h 593039"/>
              <a:gd name="connsiteX1" fmla="*/ 781552 w 3392555"/>
              <a:gd name="connsiteY1" fmla="*/ 0 h 593039"/>
              <a:gd name="connsiteX2" fmla="*/ 3392555 w 3392555"/>
              <a:gd name="connsiteY2" fmla="*/ 8036 h 593039"/>
              <a:gd name="connsiteX3" fmla="*/ 3386665 w 3392555"/>
              <a:gd name="connsiteY3" fmla="*/ 593039 h 593039"/>
              <a:gd name="connsiteX4" fmla="*/ 0 w 3392555"/>
              <a:gd name="connsiteY4" fmla="*/ 592152 h 593039"/>
              <a:gd name="connsiteX0" fmla="*/ 0 w 3400511"/>
              <a:gd name="connsiteY0" fmla="*/ 592152 h 593039"/>
              <a:gd name="connsiteX1" fmla="*/ 781552 w 3400511"/>
              <a:gd name="connsiteY1" fmla="*/ 0 h 593039"/>
              <a:gd name="connsiteX2" fmla="*/ 3400511 w 3400511"/>
              <a:gd name="connsiteY2" fmla="*/ 2075 h 593039"/>
              <a:gd name="connsiteX3" fmla="*/ 3386665 w 3400511"/>
              <a:gd name="connsiteY3" fmla="*/ 593039 h 593039"/>
              <a:gd name="connsiteX4" fmla="*/ 0 w 3400511"/>
              <a:gd name="connsiteY4" fmla="*/ 592152 h 593039"/>
              <a:gd name="connsiteX0" fmla="*/ 0 w 3418574"/>
              <a:gd name="connsiteY0" fmla="*/ 592152 h 593039"/>
              <a:gd name="connsiteX1" fmla="*/ 781552 w 3418574"/>
              <a:gd name="connsiteY1" fmla="*/ 0 h 593039"/>
              <a:gd name="connsiteX2" fmla="*/ 3400511 w 3418574"/>
              <a:gd name="connsiteY2" fmla="*/ 2075 h 593039"/>
              <a:gd name="connsiteX3" fmla="*/ 3418490 w 3418574"/>
              <a:gd name="connsiteY3" fmla="*/ 593039 h 593039"/>
              <a:gd name="connsiteX4" fmla="*/ 0 w 3418574"/>
              <a:gd name="connsiteY4" fmla="*/ 592152 h 593039"/>
              <a:gd name="connsiteX0" fmla="*/ 0 w 3424380"/>
              <a:gd name="connsiteY0" fmla="*/ 592152 h 593039"/>
              <a:gd name="connsiteX1" fmla="*/ 781552 w 3424380"/>
              <a:gd name="connsiteY1" fmla="*/ 0 h 593039"/>
              <a:gd name="connsiteX2" fmla="*/ 3424380 w 3424380"/>
              <a:gd name="connsiteY2" fmla="*/ 2075 h 593039"/>
              <a:gd name="connsiteX3" fmla="*/ 3418490 w 3424380"/>
              <a:gd name="connsiteY3" fmla="*/ 593039 h 593039"/>
              <a:gd name="connsiteX4" fmla="*/ 0 w 3424380"/>
              <a:gd name="connsiteY4" fmla="*/ 592152 h 593039"/>
              <a:gd name="connsiteX0" fmla="*/ 0 w 3456205"/>
              <a:gd name="connsiteY0" fmla="*/ 615997 h 615997"/>
              <a:gd name="connsiteX1" fmla="*/ 813377 w 3456205"/>
              <a:gd name="connsiteY1" fmla="*/ 0 h 615997"/>
              <a:gd name="connsiteX2" fmla="*/ 3456205 w 3456205"/>
              <a:gd name="connsiteY2" fmla="*/ 2075 h 615997"/>
              <a:gd name="connsiteX3" fmla="*/ 3450315 w 3456205"/>
              <a:gd name="connsiteY3" fmla="*/ 593039 h 615997"/>
              <a:gd name="connsiteX4" fmla="*/ 0 w 3456205"/>
              <a:gd name="connsiteY4" fmla="*/ 615997 h 615997"/>
              <a:gd name="connsiteX0" fmla="*/ 0 w 3456205"/>
              <a:gd name="connsiteY0" fmla="*/ 615997 h 615997"/>
              <a:gd name="connsiteX1" fmla="*/ 813377 w 3456205"/>
              <a:gd name="connsiteY1" fmla="*/ 0 h 615997"/>
              <a:gd name="connsiteX2" fmla="*/ 3456205 w 3456205"/>
              <a:gd name="connsiteY2" fmla="*/ 2075 h 615997"/>
              <a:gd name="connsiteX3" fmla="*/ 3450315 w 3456205"/>
              <a:gd name="connsiteY3" fmla="*/ 610923 h 615997"/>
              <a:gd name="connsiteX4" fmla="*/ 0 w 3456205"/>
              <a:gd name="connsiteY4" fmla="*/ 615997 h 615997"/>
              <a:gd name="connsiteX0" fmla="*/ 0 w 3440292"/>
              <a:gd name="connsiteY0" fmla="*/ 610036 h 610923"/>
              <a:gd name="connsiteX1" fmla="*/ 797464 w 3440292"/>
              <a:gd name="connsiteY1" fmla="*/ 0 h 610923"/>
              <a:gd name="connsiteX2" fmla="*/ 3440292 w 3440292"/>
              <a:gd name="connsiteY2" fmla="*/ 2075 h 610923"/>
              <a:gd name="connsiteX3" fmla="*/ 3434402 w 3440292"/>
              <a:gd name="connsiteY3" fmla="*/ 610923 h 610923"/>
              <a:gd name="connsiteX4" fmla="*/ 0 w 3440292"/>
              <a:gd name="connsiteY4" fmla="*/ 610036 h 6109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40292" h="610923">
                <a:moveTo>
                  <a:pt x="0" y="610036"/>
                </a:moveTo>
                <a:lnTo>
                  <a:pt x="797464" y="0"/>
                </a:lnTo>
                <a:lnTo>
                  <a:pt x="3440292" y="2075"/>
                </a:lnTo>
                <a:cubicBezTo>
                  <a:pt x="3438708" y="186573"/>
                  <a:pt x="3435986" y="426425"/>
                  <a:pt x="3434402" y="610923"/>
                </a:cubicBezTo>
                <a:lnTo>
                  <a:pt x="0" y="610036"/>
                </a:lnTo>
                <a:close/>
              </a:path>
            </a:pathLst>
          </a:custGeom>
          <a:solidFill>
            <a:schemeClr val="tx1">
              <a:lumMod val="85000"/>
              <a:lumOff val="1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rot lat="0" lon="0" rev="10800000"/>
              </a:camera>
              <a:lightRig rig="threePt" dir="t"/>
            </a:scene3d>
          </a:bodyPr>
          <a:lstStyle/>
          <a:p>
            <a:pPr algn="ctr">
              <a:defRPr/>
            </a:pPr>
            <a:r>
              <a:rPr lang="en-US" sz="2200" b="1" dirty="0"/>
              <a:t>     </a:t>
            </a:r>
            <a:r>
              <a:rPr lang="he-IL" sz="2200" b="1" dirty="0"/>
              <a:t>המשאבים הנתונים</a:t>
            </a:r>
            <a:endParaRPr lang="en-US" sz="2200" b="1" dirty="0"/>
          </a:p>
        </p:txBody>
      </p:sp>
      <p:sp>
        <p:nvSpPr>
          <p:cNvPr id="176" name="Right Down"/>
          <p:cNvSpPr/>
          <p:nvPr/>
        </p:nvSpPr>
        <p:spPr>
          <a:xfrm rot="16200000">
            <a:off x="5330825" y="4459288"/>
            <a:ext cx="2732087" cy="630238"/>
          </a:xfrm>
          <a:custGeom>
            <a:avLst/>
            <a:gdLst>
              <a:gd name="connsiteX0" fmla="*/ 0 w 1142578"/>
              <a:gd name="connsiteY0" fmla="*/ 432048 h 432048"/>
              <a:gd name="connsiteX1" fmla="*/ 108012 w 1142578"/>
              <a:gd name="connsiteY1" fmla="*/ 0 h 432048"/>
              <a:gd name="connsiteX2" fmla="*/ 1034566 w 1142578"/>
              <a:gd name="connsiteY2" fmla="*/ 0 h 432048"/>
              <a:gd name="connsiteX3" fmla="*/ 1142578 w 1142578"/>
              <a:gd name="connsiteY3" fmla="*/ 432048 h 432048"/>
              <a:gd name="connsiteX4" fmla="*/ 0 w 1142578"/>
              <a:gd name="connsiteY4" fmla="*/ 432048 h 432048"/>
              <a:gd name="connsiteX0" fmla="*/ 0 w 2695606"/>
              <a:gd name="connsiteY0" fmla="*/ 432048 h 446562"/>
              <a:gd name="connsiteX1" fmla="*/ 108012 w 2695606"/>
              <a:gd name="connsiteY1" fmla="*/ 0 h 446562"/>
              <a:gd name="connsiteX2" fmla="*/ 1034566 w 2695606"/>
              <a:gd name="connsiteY2" fmla="*/ 0 h 446562"/>
              <a:gd name="connsiteX3" fmla="*/ 2695606 w 2695606"/>
              <a:gd name="connsiteY3" fmla="*/ 446562 h 446562"/>
              <a:gd name="connsiteX4" fmla="*/ 0 w 2695606"/>
              <a:gd name="connsiteY4" fmla="*/ 432048 h 446562"/>
              <a:gd name="connsiteX0" fmla="*/ 0 w 2732737"/>
              <a:gd name="connsiteY0" fmla="*/ 620734 h 635248"/>
              <a:gd name="connsiteX1" fmla="*/ 108012 w 2732737"/>
              <a:gd name="connsiteY1" fmla="*/ 188686 h 635248"/>
              <a:gd name="connsiteX2" fmla="*/ 2732737 w 2732737"/>
              <a:gd name="connsiteY2" fmla="*/ 0 h 635248"/>
              <a:gd name="connsiteX3" fmla="*/ 2695606 w 2732737"/>
              <a:gd name="connsiteY3" fmla="*/ 635248 h 635248"/>
              <a:gd name="connsiteX4" fmla="*/ 0 w 2732737"/>
              <a:gd name="connsiteY4" fmla="*/ 620734 h 635248"/>
              <a:gd name="connsiteX0" fmla="*/ 0 w 2732737"/>
              <a:gd name="connsiteY0" fmla="*/ 620734 h 635248"/>
              <a:gd name="connsiteX1" fmla="*/ 90492 w 2732737"/>
              <a:gd name="connsiteY1" fmla="*/ 52428 h 635248"/>
              <a:gd name="connsiteX2" fmla="*/ 2732737 w 2732737"/>
              <a:gd name="connsiteY2" fmla="*/ 0 h 635248"/>
              <a:gd name="connsiteX3" fmla="*/ 2695606 w 2732737"/>
              <a:gd name="connsiteY3" fmla="*/ 635248 h 635248"/>
              <a:gd name="connsiteX4" fmla="*/ 0 w 2732737"/>
              <a:gd name="connsiteY4" fmla="*/ 620734 h 635248"/>
              <a:gd name="connsiteX0" fmla="*/ 0 w 2695606"/>
              <a:gd name="connsiteY0" fmla="*/ 568306 h 582820"/>
              <a:gd name="connsiteX1" fmla="*/ 90492 w 2695606"/>
              <a:gd name="connsiteY1" fmla="*/ 0 h 582820"/>
              <a:gd name="connsiteX2" fmla="*/ 2627616 w 2695606"/>
              <a:gd name="connsiteY2" fmla="*/ 29327 h 582820"/>
              <a:gd name="connsiteX3" fmla="*/ 2695606 w 2695606"/>
              <a:gd name="connsiteY3" fmla="*/ 582820 h 582820"/>
              <a:gd name="connsiteX4" fmla="*/ 0 w 2695606"/>
              <a:gd name="connsiteY4" fmla="*/ 568306 h 582820"/>
              <a:gd name="connsiteX0" fmla="*/ 0 w 3459408"/>
              <a:gd name="connsiteY0" fmla="*/ 581933 h 582820"/>
              <a:gd name="connsiteX1" fmla="*/ 854294 w 3459408"/>
              <a:gd name="connsiteY1" fmla="*/ 0 h 582820"/>
              <a:gd name="connsiteX2" fmla="*/ 3391418 w 3459408"/>
              <a:gd name="connsiteY2" fmla="*/ 29327 h 582820"/>
              <a:gd name="connsiteX3" fmla="*/ 3459408 w 3459408"/>
              <a:gd name="connsiteY3" fmla="*/ 582820 h 582820"/>
              <a:gd name="connsiteX4" fmla="*/ 0 w 3459408"/>
              <a:gd name="connsiteY4" fmla="*/ 581933 h 582820"/>
              <a:gd name="connsiteX0" fmla="*/ 0 w 3459408"/>
              <a:gd name="connsiteY0" fmla="*/ 568307 h 569194"/>
              <a:gd name="connsiteX1" fmla="*/ 781551 w 3459408"/>
              <a:gd name="connsiteY1" fmla="*/ 0 h 569194"/>
              <a:gd name="connsiteX2" fmla="*/ 3391418 w 3459408"/>
              <a:gd name="connsiteY2" fmla="*/ 15701 h 569194"/>
              <a:gd name="connsiteX3" fmla="*/ 3459408 w 3459408"/>
              <a:gd name="connsiteY3" fmla="*/ 569194 h 569194"/>
              <a:gd name="connsiteX4" fmla="*/ 0 w 3459408"/>
              <a:gd name="connsiteY4" fmla="*/ 568307 h 569194"/>
              <a:gd name="connsiteX0" fmla="*/ 0 w 3391418"/>
              <a:gd name="connsiteY0" fmla="*/ 568307 h 569194"/>
              <a:gd name="connsiteX1" fmla="*/ 781551 w 3391418"/>
              <a:gd name="connsiteY1" fmla="*/ 0 h 569194"/>
              <a:gd name="connsiteX2" fmla="*/ 3391418 w 3391418"/>
              <a:gd name="connsiteY2" fmla="*/ 15701 h 569194"/>
              <a:gd name="connsiteX3" fmla="*/ 3386665 w 3391418"/>
              <a:gd name="connsiteY3" fmla="*/ 569194 h 569194"/>
              <a:gd name="connsiteX4" fmla="*/ 0 w 3391418"/>
              <a:gd name="connsiteY4" fmla="*/ 568307 h 569194"/>
              <a:gd name="connsiteX0" fmla="*/ 0 w 3386699"/>
              <a:gd name="connsiteY0" fmla="*/ 568307 h 569194"/>
              <a:gd name="connsiteX1" fmla="*/ 781551 w 3386699"/>
              <a:gd name="connsiteY1" fmla="*/ 0 h 569194"/>
              <a:gd name="connsiteX2" fmla="*/ 3336861 w 3386699"/>
              <a:gd name="connsiteY2" fmla="*/ 2075 h 569194"/>
              <a:gd name="connsiteX3" fmla="*/ 3386665 w 3386699"/>
              <a:gd name="connsiteY3" fmla="*/ 569194 h 569194"/>
              <a:gd name="connsiteX4" fmla="*/ 0 w 3386699"/>
              <a:gd name="connsiteY4" fmla="*/ 568307 h 569194"/>
              <a:gd name="connsiteX0" fmla="*/ 0 w 3392555"/>
              <a:gd name="connsiteY0" fmla="*/ 584116 h 585003"/>
              <a:gd name="connsiteX1" fmla="*/ 781551 w 3392555"/>
              <a:gd name="connsiteY1" fmla="*/ 15809 h 585003"/>
              <a:gd name="connsiteX2" fmla="*/ 3392555 w 3392555"/>
              <a:gd name="connsiteY2" fmla="*/ 0 h 585003"/>
              <a:gd name="connsiteX3" fmla="*/ 3386665 w 3392555"/>
              <a:gd name="connsiteY3" fmla="*/ 585003 h 585003"/>
              <a:gd name="connsiteX4" fmla="*/ 0 w 3392555"/>
              <a:gd name="connsiteY4" fmla="*/ 584116 h 585003"/>
              <a:gd name="connsiteX0" fmla="*/ 0 w 3392555"/>
              <a:gd name="connsiteY0" fmla="*/ 598113 h 599000"/>
              <a:gd name="connsiteX1" fmla="*/ 757683 w 3392555"/>
              <a:gd name="connsiteY1" fmla="*/ 0 h 599000"/>
              <a:gd name="connsiteX2" fmla="*/ 3392555 w 3392555"/>
              <a:gd name="connsiteY2" fmla="*/ 13997 h 599000"/>
              <a:gd name="connsiteX3" fmla="*/ 3386665 w 3392555"/>
              <a:gd name="connsiteY3" fmla="*/ 599000 h 599000"/>
              <a:gd name="connsiteX4" fmla="*/ 0 w 3392555"/>
              <a:gd name="connsiteY4" fmla="*/ 598113 h 599000"/>
              <a:gd name="connsiteX0" fmla="*/ 0 w 3386749"/>
              <a:gd name="connsiteY0" fmla="*/ 598113 h 599000"/>
              <a:gd name="connsiteX1" fmla="*/ 757683 w 3386749"/>
              <a:gd name="connsiteY1" fmla="*/ 0 h 599000"/>
              <a:gd name="connsiteX2" fmla="*/ 3368686 w 3386749"/>
              <a:gd name="connsiteY2" fmla="*/ 8036 h 599000"/>
              <a:gd name="connsiteX3" fmla="*/ 3386665 w 3386749"/>
              <a:gd name="connsiteY3" fmla="*/ 599000 h 599000"/>
              <a:gd name="connsiteX4" fmla="*/ 0 w 3386749"/>
              <a:gd name="connsiteY4" fmla="*/ 598113 h 599000"/>
              <a:gd name="connsiteX0" fmla="*/ 0 w 3368686"/>
              <a:gd name="connsiteY0" fmla="*/ 598113 h 598113"/>
              <a:gd name="connsiteX1" fmla="*/ 757683 w 3368686"/>
              <a:gd name="connsiteY1" fmla="*/ 0 h 598113"/>
              <a:gd name="connsiteX2" fmla="*/ 3368686 w 3368686"/>
              <a:gd name="connsiteY2" fmla="*/ 8036 h 598113"/>
              <a:gd name="connsiteX3" fmla="*/ 3362796 w 3368686"/>
              <a:gd name="connsiteY3" fmla="*/ 593039 h 598113"/>
              <a:gd name="connsiteX4" fmla="*/ 0 w 3368686"/>
              <a:gd name="connsiteY4" fmla="*/ 598113 h 598113"/>
              <a:gd name="connsiteX0" fmla="*/ 0 w 3392555"/>
              <a:gd name="connsiteY0" fmla="*/ 592152 h 593039"/>
              <a:gd name="connsiteX1" fmla="*/ 781552 w 3392555"/>
              <a:gd name="connsiteY1" fmla="*/ 0 h 593039"/>
              <a:gd name="connsiteX2" fmla="*/ 3392555 w 3392555"/>
              <a:gd name="connsiteY2" fmla="*/ 8036 h 593039"/>
              <a:gd name="connsiteX3" fmla="*/ 3386665 w 3392555"/>
              <a:gd name="connsiteY3" fmla="*/ 593039 h 593039"/>
              <a:gd name="connsiteX4" fmla="*/ 0 w 3392555"/>
              <a:gd name="connsiteY4" fmla="*/ 592152 h 593039"/>
              <a:gd name="connsiteX0" fmla="*/ 0 w 3400511"/>
              <a:gd name="connsiteY0" fmla="*/ 592152 h 593039"/>
              <a:gd name="connsiteX1" fmla="*/ 781552 w 3400511"/>
              <a:gd name="connsiteY1" fmla="*/ 0 h 593039"/>
              <a:gd name="connsiteX2" fmla="*/ 3400511 w 3400511"/>
              <a:gd name="connsiteY2" fmla="*/ 2075 h 593039"/>
              <a:gd name="connsiteX3" fmla="*/ 3386665 w 3400511"/>
              <a:gd name="connsiteY3" fmla="*/ 593039 h 593039"/>
              <a:gd name="connsiteX4" fmla="*/ 0 w 3400511"/>
              <a:gd name="connsiteY4" fmla="*/ 592152 h 593039"/>
              <a:gd name="connsiteX0" fmla="*/ 0 w 3418574"/>
              <a:gd name="connsiteY0" fmla="*/ 592152 h 593039"/>
              <a:gd name="connsiteX1" fmla="*/ 781552 w 3418574"/>
              <a:gd name="connsiteY1" fmla="*/ 0 h 593039"/>
              <a:gd name="connsiteX2" fmla="*/ 3400511 w 3418574"/>
              <a:gd name="connsiteY2" fmla="*/ 2075 h 593039"/>
              <a:gd name="connsiteX3" fmla="*/ 3418490 w 3418574"/>
              <a:gd name="connsiteY3" fmla="*/ 593039 h 593039"/>
              <a:gd name="connsiteX4" fmla="*/ 0 w 3418574"/>
              <a:gd name="connsiteY4" fmla="*/ 592152 h 593039"/>
              <a:gd name="connsiteX0" fmla="*/ 0 w 3424380"/>
              <a:gd name="connsiteY0" fmla="*/ 592152 h 593039"/>
              <a:gd name="connsiteX1" fmla="*/ 781552 w 3424380"/>
              <a:gd name="connsiteY1" fmla="*/ 0 h 593039"/>
              <a:gd name="connsiteX2" fmla="*/ 3424380 w 3424380"/>
              <a:gd name="connsiteY2" fmla="*/ 2075 h 593039"/>
              <a:gd name="connsiteX3" fmla="*/ 3418490 w 3424380"/>
              <a:gd name="connsiteY3" fmla="*/ 593039 h 593039"/>
              <a:gd name="connsiteX4" fmla="*/ 0 w 3424380"/>
              <a:gd name="connsiteY4" fmla="*/ 592152 h 5930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24380" h="593039">
                <a:moveTo>
                  <a:pt x="0" y="592152"/>
                </a:moveTo>
                <a:lnTo>
                  <a:pt x="781552" y="0"/>
                </a:lnTo>
                <a:lnTo>
                  <a:pt x="3424380" y="2075"/>
                </a:lnTo>
                <a:cubicBezTo>
                  <a:pt x="3422796" y="186573"/>
                  <a:pt x="3420074" y="408541"/>
                  <a:pt x="3418490" y="593039"/>
                </a:cubicBezTo>
                <a:lnTo>
                  <a:pt x="0" y="592152"/>
                </a:lnTo>
                <a:close/>
              </a:path>
            </a:pathLst>
          </a:cu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he-IL" sz="2200" b="1" dirty="0"/>
              <a:t>נהלים</a:t>
            </a:r>
            <a:r>
              <a:rPr lang="en-US" sz="2200" b="1" dirty="0"/>
              <a:t>      </a:t>
            </a:r>
          </a:p>
        </p:txBody>
      </p:sp>
      <p:sp>
        <p:nvSpPr>
          <p:cNvPr id="177" name="Right Up"/>
          <p:cNvSpPr/>
          <p:nvPr/>
        </p:nvSpPr>
        <p:spPr>
          <a:xfrm rot="16200000" flipH="1">
            <a:off x="5322094" y="1724819"/>
            <a:ext cx="2759075" cy="642937"/>
          </a:xfrm>
          <a:custGeom>
            <a:avLst/>
            <a:gdLst>
              <a:gd name="connsiteX0" fmla="*/ 0 w 1142578"/>
              <a:gd name="connsiteY0" fmla="*/ 432048 h 432048"/>
              <a:gd name="connsiteX1" fmla="*/ 108012 w 1142578"/>
              <a:gd name="connsiteY1" fmla="*/ 0 h 432048"/>
              <a:gd name="connsiteX2" fmla="*/ 1034566 w 1142578"/>
              <a:gd name="connsiteY2" fmla="*/ 0 h 432048"/>
              <a:gd name="connsiteX3" fmla="*/ 1142578 w 1142578"/>
              <a:gd name="connsiteY3" fmla="*/ 432048 h 432048"/>
              <a:gd name="connsiteX4" fmla="*/ 0 w 1142578"/>
              <a:gd name="connsiteY4" fmla="*/ 432048 h 432048"/>
              <a:gd name="connsiteX0" fmla="*/ 0 w 2695606"/>
              <a:gd name="connsiteY0" fmla="*/ 432048 h 446562"/>
              <a:gd name="connsiteX1" fmla="*/ 108012 w 2695606"/>
              <a:gd name="connsiteY1" fmla="*/ 0 h 446562"/>
              <a:gd name="connsiteX2" fmla="*/ 1034566 w 2695606"/>
              <a:gd name="connsiteY2" fmla="*/ 0 h 446562"/>
              <a:gd name="connsiteX3" fmla="*/ 2695606 w 2695606"/>
              <a:gd name="connsiteY3" fmla="*/ 446562 h 446562"/>
              <a:gd name="connsiteX4" fmla="*/ 0 w 2695606"/>
              <a:gd name="connsiteY4" fmla="*/ 432048 h 446562"/>
              <a:gd name="connsiteX0" fmla="*/ 0 w 2732737"/>
              <a:gd name="connsiteY0" fmla="*/ 620734 h 635248"/>
              <a:gd name="connsiteX1" fmla="*/ 108012 w 2732737"/>
              <a:gd name="connsiteY1" fmla="*/ 188686 h 635248"/>
              <a:gd name="connsiteX2" fmla="*/ 2732737 w 2732737"/>
              <a:gd name="connsiteY2" fmla="*/ 0 h 635248"/>
              <a:gd name="connsiteX3" fmla="*/ 2695606 w 2732737"/>
              <a:gd name="connsiteY3" fmla="*/ 635248 h 635248"/>
              <a:gd name="connsiteX4" fmla="*/ 0 w 2732737"/>
              <a:gd name="connsiteY4" fmla="*/ 620734 h 635248"/>
              <a:gd name="connsiteX0" fmla="*/ 0 w 2732737"/>
              <a:gd name="connsiteY0" fmla="*/ 620734 h 635248"/>
              <a:gd name="connsiteX1" fmla="*/ 90492 w 2732737"/>
              <a:gd name="connsiteY1" fmla="*/ 52428 h 635248"/>
              <a:gd name="connsiteX2" fmla="*/ 2732737 w 2732737"/>
              <a:gd name="connsiteY2" fmla="*/ 0 h 635248"/>
              <a:gd name="connsiteX3" fmla="*/ 2695606 w 2732737"/>
              <a:gd name="connsiteY3" fmla="*/ 635248 h 635248"/>
              <a:gd name="connsiteX4" fmla="*/ 0 w 2732737"/>
              <a:gd name="connsiteY4" fmla="*/ 620734 h 635248"/>
              <a:gd name="connsiteX0" fmla="*/ 0 w 2695606"/>
              <a:gd name="connsiteY0" fmla="*/ 568306 h 582820"/>
              <a:gd name="connsiteX1" fmla="*/ 90492 w 2695606"/>
              <a:gd name="connsiteY1" fmla="*/ 0 h 582820"/>
              <a:gd name="connsiteX2" fmla="*/ 2627616 w 2695606"/>
              <a:gd name="connsiteY2" fmla="*/ 29327 h 582820"/>
              <a:gd name="connsiteX3" fmla="*/ 2695606 w 2695606"/>
              <a:gd name="connsiteY3" fmla="*/ 582820 h 582820"/>
              <a:gd name="connsiteX4" fmla="*/ 0 w 2695606"/>
              <a:gd name="connsiteY4" fmla="*/ 568306 h 582820"/>
              <a:gd name="connsiteX0" fmla="*/ 0 w 3459408"/>
              <a:gd name="connsiteY0" fmla="*/ 581933 h 582820"/>
              <a:gd name="connsiteX1" fmla="*/ 854294 w 3459408"/>
              <a:gd name="connsiteY1" fmla="*/ 0 h 582820"/>
              <a:gd name="connsiteX2" fmla="*/ 3391418 w 3459408"/>
              <a:gd name="connsiteY2" fmla="*/ 29327 h 582820"/>
              <a:gd name="connsiteX3" fmla="*/ 3459408 w 3459408"/>
              <a:gd name="connsiteY3" fmla="*/ 582820 h 582820"/>
              <a:gd name="connsiteX4" fmla="*/ 0 w 3459408"/>
              <a:gd name="connsiteY4" fmla="*/ 581933 h 582820"/>
              <a:gd name="connsiteX0" fmla="*/ 0 w 3459408"/>
              <a:gd name="connsiteY0" fmla="*/ 568307 h 569194"/>
              <a:gd name="connsiteX1" fmla="*/ 781551 w 3459408"/>
              <a:gd name="connsiteY1" fmla="*/ 0 h 569194"/>
              <a:gd name="connsiteX2" fmla="*/ 3391418 w 3459408"/>
              <a:gd name="connsiteY2" fmla="*/ 15701 h 569194"/>
              <a:gd name="connsiteX3" fmla="*/ 3459408 w 3459408"/>
              <a:gd name="connsiteY3" fmla="*/ 569194 h 569194"/>
              <a:gd name="connsiteX4" fmla="*/ 0 w 3459408"/>
              <a:gd name="connsiteY4" fmla="*/ 568307 h 569194"/>
              <a:gd name="connsiteX0" fmla="*/ 0 w 3391418"/>
              <a:gd name="connsiteY0" fmla="*/ 568307 h 569194"/>
              <a:gd name="connsiteX1" fmla="*/ 781551 w 3391418"/>
              <a:gd name="connsiteY1" fmla="*/ 0 h 569194"/>
              <a:gd name="connsiteX2" fmla="*/ 3391418 w 3391418"/>
              <a:gd name="connsiteY2" fmla="*/ 15701 h 569194"/>
              <a:gd name="connsiteX3" fmla="*/ 3386665 w 3391418"/>
              <a:gd name="connsiteY3" fmla="*/ 569194 h 569194"/>
              <a:gd name="connsiteX4" fmla="*/ 0 w 3391418"/>
              <a:gd name="connsiteY4" fmla="*/ 568307 h 569194"/>
              <a:gd name="connsiteX0" fmla="*/ 0 w 3386699"/>
              <a:gd name="connsiteY0" fmla="*/ 568307 h 569194"/>
              <a:gd name="connsiteX1" fmla="*/ 781551 w 3386699"/>
              <a:gd name="connsiteY1" fmla="*/ 0 h 569194"/>
              <a:gd name="connsiteX2" fmla="*/ 3336861 w 3386699"/>
              <a:gd name="connsiteY2" fmla="*/ 2075 h 569194"/>
              <a:gd name="connsiteX3" fmla="*/ 3386665 w 3386699"/>
              <a:gd name="connsiteY3" fmla="*/ 569194 h 569194"/>
              <a:gd name="connsiteX4" fmla="*/ 0 w 3386699"/>
              <a:gd name="connsiteY4" fmla="*/ 568307 h 569194"/>
              <a:gd name="connsiteX0" fmla="*/ 0 w 3392555"/>
              <a:gd name="connsiteY0" fmla="*/ 584116 h 585003"/>
              <a:gd name="connsiteX1" fmla="*/ 781551 w 3392555"/>
              <a:gd name="connsiteY1" fmla="*/ 15809 h 585003"/>
              <a:gd name="connsiteX2" fmla="*/ 3392555 w 3392555"/>
              <a:gd name="connsiteY2" fmla="*/ 0 h 585003"/>
              <a:gd name="connsiteX3" fmla="*/ 3386665 w 3392555"/>
              <a:gd name="connsiteY3" fmla="*/ 585003 h 585003"/>
              <a:gd name="connsiteX4" fmla="*/ 0 w 3392555"/>
              <a:gd name="connsiteY4" fmla="*/ 584116 h 585003"/>
              <a:gd name="connsiteX0" fmla="*/ 0 w 3392555"/>
              <a:gd name="connsiteY0" fmla="*/ 598113 h 599000"/>
              <a:gd name="connsiteX1" fmla="*/ 757683 w 3392555"/>
              <a:gd name="connsiteY1" fmla="*/ 0 h 599000"/>
              <a:gd name="connsiteX2" fmla="*/ 3392555 w 3392555"/>
              <a:gd name="connsiteY2" fmla="*/ 13997 h 599000"/>
              <a:gd name="connsiteX3" fmla="*/ 3386665 w 3392555"/>
              <a:gd name="connsiteY3" fmla="*/ 599000 h 599000"/>
              <a:gd name="connsiteX4" fmla="*/ 0 w 3392555"/>
              <a:gd name="connsiteY4" fmla="*/ 598113 h 599000"/>
              <a:gd name="connsiteX0" fmla="*/ 0 w 3386749"/>
              <a:gd name="connsiteY0" fmla="*/ 598113 h 599000"/>
              <a:gd name="connsiteX1" fmla="*/ 757683 w 3386749"/>
              <a:gd name="connsiteY1" fmla="*/ 0 h 599000"/>
              <a:gd name="connsiteX2" fmla="*/ 3368686 w 3386749"/>
              <a:gd name="connsiteY2" fmla="*/ 8036 h 599000"/>
              <a:gd name="connsiteX3" fmla="*/ 3386665 w 3386749"/>
              <a:gd name="connsiteY3" fmla="*/ 599000 h 599000"/>
              <a:gd name="connsiteX4" fmla="*/ 0 w 3386749"/>
              <a:gd name="connsiteY4" fmla="*/ 598113 h 599000"/>
              <a:gd name="connsiteX0" fmla="*/ 0 w 3368686"/>
              <a:gd name="connsiteY0" fmla="*/ 598113 h 598113"/>
              <a:gd name="connsiteX1" fmla="*/ 757683 w 3368686"/>
              <a:gd name="connsiteY1" fmla="*/ 0 h 598113"/>
              <a:gd name="connsiteX2" fmla="*/ 3368686 w 3368686"/>
              <a:gd name="connsiteY2" fmla="*/ 8036 h 598113"/>
              <a:gd name="connsiteX3" fmla="*/ 3362796 w 3368686"/>
              <a:gd name="connsiteY3" fmla="*/ 593039 h 598113"/>
              <a:gd name="connsiteX4" fmla="*/ 0 w 3368686"/>
              <a:gd name="connsiteY4" fmla="*/ 598113 h 598113"/>
              <a:gd name="connsiteX0" fmla="*/ 0 w 3392555"/>
              <a:gd name="connsiteY0" fmla="*/ 592152 h 593039"/>
              <a:gd name="connsiteX1" fmla="*/ 781552 w 3392555"/>
              <a:gd name="connsiteY1" fmla="*/ 0 h 593039"/>
              <a:gd name="connsiteX2" fmla="*/ 3392555 w 3392555"/>
              <a:gd name="connsiteY2" fmla="*/ 8036 h 593039"/>
              <a:gd name="connsiteX3" fmla="*/ 3386665 w 3392555"/>
              <a:gd name="connsiteY3" fmla="*/ 593039 h 593039"/>
              <a:gd name="connsiteX4" fmla="*/ 0 w 3392555"/>
              <a:gd name="connsiteY4" fmla="*/ 592152 h 593039"/>
              <a:gd name="connsiteX0" fmla="*/ 0 w 3400511"/>
              <a:gd name="connsiteY0" fmla="*/ 592152 h 593039"/>
              <a:gd name="connsiteX1" fmla="*/ 781552 w 3400511"/>
              <a:gd name="connsiteY1" fmla="*/ 0 h 593039"/>
              <a:gd name="connsiteX2" fmla="*/ 3400511 w 3400511"/>
              <a:gd name="connsiteY2" fmla="*/ 2075 h 593039"/>
              <a:gd name="connsiteX3" fmla="*/ 3386665 w 3400511"/>
              <a:gd name="connsiteY3" fmla="*/ 593039 h 593039"/>
              <a:gd name="connsiteX4" fmla="*/ 0 w 3400511"/>
              <a:gd name="connsiteY4" fmla="*/ 592152 h 593039"/>
              <a:gd name="connsiteX0" fmla="*/ 0 w 3418574"/>
              <a:gd name="connsiteY0" fmla="*/ 592152 h 593039"/>
              <a:gd name="connsiteX1" fmla="*/ 781552 w 3418574"/>
              <a:gd name="connsiteY1" fmla="*/ 0 h 593039"/>
              <a:gd name="connsiteX2" fmla="*/ 3400511 w 3418574"/>
              <a:gd name="connsiteY2" fmla="*/ 2075 h 593039"/>
              <a:gd name="connsiteX3" fmla="*/ 3418490 w 3418574"/>
              <a:gd name="connsiteY3" fmla="*/ 593039 h 593039"/>
              <a:gd name="connsiteX4" fmla="*/ 0 w 3418574"/>
              <a:gd name="connsiteY4" fmla="*/ 592152 h 593039"/>
              <a:gd name="connsiteX0" fmla="*/ 0 w 3424380"/>
              <a:gd name="connsiteY0" fmla="*/ 592152 h 593039"/>
              <a:gd name="connsiteX1" fmla="*/ 781552 w 3424380"/>
              <a:gd name="connsiteY1" fmla="*/ 0 h 593039"/>
              <a:gd name="connsiteX2" fmla="*/ 3424380 w 3424380"/>
              <a:gd name="connsiteY2" fmla="*/ 2075 h 593039"/>
              <a:gd name="connsiteX3" fmla="*/ 3418490 w 3424380"/>
              <a:gd name="connsiteY3" fmla="*/ 593039 h 593039"/>
              <a:gd name="connsiteX4" fmla="*/ 0 w 3424380"/>
              <a:gd name="connsiteY4" fmla="*/ 592152 h 593039"/>
              <a:gd name="connsiteX0" fmla="*/ 0 w 3457200"/>
              <a:gd name="connsiteY0" fmla="*/ 603329 h 603329"/>
              <a:gd name="connsiteX1" fmla="*/ 814372 w 3457200"/>
              <a:gd name="connsiteY1" fmla="*/ 0 h 603329"/>
              <a:gd name="connsiteX2" fmla="*/ 3457200 w 3457200"/>
              <a:gd name="connsiteY2" fmla="*/ 2075 h 603329"/>
              <a:gd name="connsiteX3" fmla="*/ 3451310 w 3457200"/>
              <a:gd name="connsiteY3" fmla="*/ 593039 h 603329"/>
              <a:gd name="connsiteX4" fmla="*/ 0 w 3457200"/>
              <a:gd name="connsiteY4" fmla="*/ 603329 h 603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200" h="603329">
                <a:moveTo>
                  <a:pt x="0" y="603329"/>
                </a:moveTo>
                <a:lnTo>
                  <a:pt x="814372" y="0"/>
                </a:lnTo>
                <a:lnTo>
                  <a:pt x="3457200" y="2075"/>
                </a:lnTo>
                <a:cubicBezTo>
                  <a:pt x="3455616" y="186573"/>
                  <a:pt x="3452894" y="408541"/>
                  <a:pt x="3451310" y="593039"/>
                </a:cubicBezTo>
                <a:lnTo>
                  <a:pt x="0" y="603329"/>
                </a:lnTo>
                <a:close/>
              </a:path>
            </a:pathLst>
          </a:custGeom>
          <a:solidFill>
            <a:schemeClr val="tx1">
              <a:lumMod val="85000"/>
              <a:lumOff val="1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200" b="1" dirty="0"/>
              <a:t>     </a:t>
            </a:r>
            <a:r>
              <a:rPr lang="he-IL" sz="2200" b="1" dirty="0"/>
              <a:t>הסיכון</a:t>
            </a:r>
            <a:endParaRPr lang="en-US" sz="2200" b="1" dirty="0"/>
          </a:p>
        </p:txBody>
      </p:sp>
      <p:sp>
        <p:nvSpPr>
          <p:cNvPr id="179" name="Down Left"/>
          <p:cNvSpPr/>
          <p:nvPr/>
        </p:nvSpPr>
        <p:spPr>
          <a:xfrm>
            <a:off x="1547813" y="5514975"/>
            <a:ext cx="2727325" cy="631825"/>
          </a:xfrm>
          <a:custGeom>
            <a:avLst/>
            <a:gdLst>
              <a:gd name="connsiteX0" fmla="*/ 0 w 1142578"/>
              <a:gd name="connsiteY0" fmla="*/ 432048 h 432048"/>
              <a:gd name="connsiteX1" fmla="*/ 108012 w 1142578"/>
              <a:gd name="connsiteY1" fmla="*/ 0 h 432048"/>
              <a:gd name="connsiteX2" fmla="*/ 1034566 w 1142578"/>
              <a:gd name="connsiteY2" fmla="*/ 0 h 432048"/>
              <a:gd name="connsiteX3" fmla="*/ 1142578 w 1142578"/>
              <a:gd name="connsiteY3" fmla="*/ 432048 h 432048"/>
              <a:gd name="connsiteX4" fmla="*/ 0 w 1142578"/>
              <a:gd name="connsiteY4" fmla="*/ 432048 h 432048"/>
              <a:gd name="connsiteX0" fmla="*/ 0 w 2695606"/>
              <a:gd name="connsiteY0" fmla="*/ 432048 h 446562"/>
              <a:gd name="connsiteX1" fmla="*/ 108012 w 2695606"/>
              <a:gd name="connsiteY1" fmla="*/ 0 h 446562"/>
              <a:gd name="connsiteX2" fmla="*/ 1034566 w 2695606"/>
              <a:gd name="connsiteY2" fmla="*/ 0 h 446562"/>
              <a:gd name="connsiteX3" fmla="*/ 2695606 w 2695606"/>
              <a:gd name="connsiteY3" fmla="*/ 446562 h 446562"/>
              <a:gd name="connsiteX4" fmla="*/ 0 w 2695606"/>
              <a:gd name="connsiteY4" fmla="*/ 432048 h 446562"/>
              <a:gd name="connsiteX0" fmla="*/ 0 w 2732737"/>
              <a:gd name="connsiteY0" fmla="*/ 620734 h 635248"/>
              <a:gd name="connsiteX1" fmla="*/ 108012 w 2732737"/>
              <a:gd name="connsiteY1" fmla="*/ 188686 h 635248"/>
              <a:gd name="connsiteX2" fmla="*/ 2732737 w 2732737"/>
              <a:gd name="connsiteY2" fmla="*/ 0 h 635248"/>
              <a:gd name="connsiteX3" fmla="*/ 2695606 w 2732737"/>
              <a:gd name="connsiteY3" fmla="*/ 635248 h 635248"/>
              <a:gd name="connsiteX4" fmla="*/ 0 w 2732737"/>
              <a:gd name="connsiteY4" fmla="*/ 620734 h 635248"/>
              <a:gd name="connsiteX0" fmla="*/ 0 w 2732737"/>
              <a:gd name="connsiteY0" fmla="*/ 620734 h 635248"/>
              <a:gd name="connsiteX1" fmla="*/ 90492 w 2732737"/>
              <a:gd name="connsiteY1" fmla="*/ 52428 h 635248"/>
              <a:gd name="connsiteX2" fmla="*/ 2732737 w 2732737"/>
              <a:gd name="connsiteY2" fmla="*/ 0 h 635248"/>
              <a:gd name="connsiteX3" fmla="*/ 2695606 w 2732737"/>
              <a:gd name="connsiteY3" fmla="*/ 635248 h 635248"/>
              <a:gd name="connsiteX4" fmla="*/ 0 w 2732737"/>
              <a:gd name="connsiteY4" fmla="*/ 620734 h 635248"/>
              <a:gd name="connsiteX0" fmla="*/ 0 w 2695606"/>
              <a:gd name="connsiteY0" fmla="*/ 568306 h 582820"/>
              <a:gd name="connsiteX1" fmla="*/ 90492 w 2695606"/>
              <a:gd name="connsiteY1" fmla="*/ 0 h 582820"/>
              <a:gd name="connsiteX2" fmla="*/ 2627616 w 2695606"/>
              <a:gd name="connsiteY2" fmla="*/ 29327 h 582820"/>
              <a:gd name="connsiteX3" fmla="*/ 2695606 w 2695606"/>
              <a:gd name="connsiteY3" fmla="*/ 582820 h 582820"/>
              <a:gd name="connsiteX4" fmla="*/ 0 w 2695606"/>
              <a:gd name="connsiteY4" fmla="*/ 568306 h 582820"/>
              <a:gd name="connsiteX0" fmla="*/ 0 w 3459408"/>
              <a:gd name="connsiteY0" fmla="*/ 581933 h 582820"/>
              <a:gd name="connsiteX1" fmla="*/ 854294 w 3459408"/>
              <a:gd name="connsiteY1" fmla="*/ 0 h 582820"/>
              <a:gd name="connsiteX2" fmla="*/ 3391418 w 3459408"/>
              <a:gd name="connsiteY2" fmla="*/ 29327 h 582820"/>
              <a:gd name="connsiteX3" fmla="*/ 3459408 w 3459408"/>
              <a:gd name="connsiteY3" fmla="*/ 582820 h 582820"/>
              <a:gd name="connsiteX4" fmla="*/ 0 w 3459408"/>
              <a:gd name="connsiteY4" fmla="*/ 581933 h 582820"/>
              <a:gd name="connsiteX0" fmla="*/ 0 w 3459408"/>
              <a:gd name="connsiteY0" fmla="*/ 568307 h 569194"/>
              <a:gd name="connsiteX1" fmla="*/ 781551 w 3459408"/>
              <a:gd name="connsiteY1" fmla="*/ 0 h 569194"/>
              <a:gd name="connsiteX2" fmla="*/ 3391418 w 3459408"/>
              <a:gd name="connsiteY2" fmla="*/ 15701 h 569194"/>
              <a:gd name="connsiteX3" fmla="*/ 3459408 w 3459408"/>
              <a:gd name="connsiteY3" fmla="*/ 569194 h 569194"/>
              <a:gd name="connsiteX4" fmla="*/ 0 w 3459408"/>
              <a:gd name="connsiteY4" fmla="*/ 568307 h 569194"/>
              <a:gd name="connsiteX0" fmla="*/ 0 w 3391418"/>
              <a:gd name="connsiteY0" fmla="*/ 568307 h 569194"/>
              <a:gd name="connsiteX1" fmla="*/ 781551 w 3391418"/>
              <a:gd name="connsiteY1" fmla="*/ 0 h 569194"/>
              <a:gd name="connsiteX2" fmla="*/ 3391418 w 3391418"/>
              <a:gd name="connsiteY2" fmla="*/ 15701 h 569194"/>
              <a:gd name="connsiteX3" fmla="*/ 3386665 w 3391418"/>
              <a:gd name="connsiteY3" fmla="*/ 569194 h 569194"/>
              <a:gd name="connsiteX4" fmla="*/ 0 w 3391418"/>
              <a:gd name="connsiteY4" fmla="*/ 568307 h 569194"/>
              <a:gd name="connsiteX0" fmla="*/ 0 w 3386699"/>
              <a:gd name="connsiteY0" fmla="*/ 568307 h 569194"/>
              <a:gd name="connsiteX1" fmla="*/ 781551 w 3386699"/>
              <a:gd name="connsiteY1" fmla="*/ 0 h 569194"/>
              <a:gd name="connsiteX2" fmla="*/ 3336861 w 3386699"/>
              <a:gd name="connsiteY2" fmla="*/ 2075 h 569194"/>
              <a:gd name="connsiteX3" fmla="*/ 3386665 w 3386699"/>
              <a:gd name="connsiteY3" fmla="*/ 569194 h 569194"/>
              <a:gd name="connsiteX4" fmla="*/ 0 w 3386699"/>
              <a:gd name="connsiteY4" fmla="*/ 568307 h 569194"/>
              <a:gd name="connsiteX0" fmla="*/ 0 w 3392555"/>
              <a:gd name="connsiteY0" fmla="*/ 584116 h 585003"/>
              <a:gd name="connsiteX1" fmla="*/ 781551 w 3392555"/>
              <a:gd name="connsiteY1" fmla="*/ 15809 h 585003"/>
              <a:gd name="connsiteX2" fmla="*/ 3392555 w 3392555"/>
              <a:gd name="connsiteY2" fmla="*/ 0 h 585003"/>
              <a:gd name="connsiteX3" fmla="*/ 3386665 w 3392555"/>
              <a:gd name="connsiteY3" fmla="*/ 585003 h 585003"/>
              <a:gd name="connsiteX4" fmla="*/ 0 w 3392555"/>
              <a:gd name="connsiteY4" fmla="*/ 584116 h 585003"/>
              <a:gd name="connsiteX0" fmla="*/ 0 w 3392555"/>
              <a:gd name="connsiteY0" fmla="*/ 598113 h 599000"/>
              <a:gd name="connsiteX1" fmla="*/ 757683 w 3392555"/>
              <a:gd name="connsiteY1" fmla="*/ 0 h 599000"/>
              <a:gd name="connsiteX2" fmla="*/ 3392555 w 3392555"/>
              <a:gd name="connsiteY2" fmla="*/ 13997 h 599000"/>
              <a:gd name="connsiteX3" fmla="*/ 3386665 w 3392555"/>
              <a:gd name="connsiteY3" fmla="*/ 599000 h 599000"/>
              <a:gd name="connsiteX4" fmla="*/ 0 w 3392555"/>
              <a:gd name="connsiteY4" fmla="*/ 598113 h 599000"/>
              <a:gd name="connsiteX0" fmla="*/ 0 w 3386749"/>
              <a:gd name="connsiteY0" fmla="*/ 598113 h 599000"/>
              <a:gd name="connsiteX1" fmla="*/ 757683 w 3386749"/>
              <a:gd name="connsiteY1" fmla="*/ 0 h 599000"/>
              <a:gd name="connsiteX2" fmla="*/ 3368686 w 3386749"/>
              <a:gd name="connsiteY2" fmla="*/ 8036 h 599000"/>
              <a:gd name="connsiteX3" fmla="*/ 3386665 w 3386749"/>
              <a:gd name="connsiteY3" fmla="*/ 599000 h 599000"/>
              <a:gd name="connsiteX4" fmla="*/ 0 w 3386749"/>
              <a:gd name="connsiteY4" fmla="*/ 598113 h 599000"/>
              <a:gd name="connsiteX0" fmla="*/ 0 w 3368686"/>
              <a:gd name="connsiteY0" fmla="*/ 598113 h 598113"/>
              <a:gd name="connsiteX1" fmla="*/ 757683 w 3368686"/>
              <a:gd name="connsiteY1" fmla="*/ 0 h 598113"/>
              <a:gd name="connsiteX2" fmla="*/ 3368686 w 3368686"/>
              <a:gd name="connsiteY2" fmla="*/ 8036 h 598113"/>
              <a:gd name="connsiteX3" fmla="*/ 3362796 w 3368686"/>
              <a:gd name="connsiteY3" fmla="*/ 593039 h 598113"/>
              <a:gd name="connsiteX4" fmla="*/ 0 w 3368686"/>
              <a:gd name="connsiteY4" fmla="*/ 598113 h 598113"/>
              <a:gd name="connsiteX0" fmla="*/ 0 w 3392555"/>
              <a:gd name="connsiteY0" fmla="*/ 592152 h 593039"/>
              <a:gd name="connsiteX1" fmla="*/ 781552 w 3392555"/>
              <a:gd name="connsiteY1" fmla="*/ 0 h 593039"/>
              <a:gd name="connsiteX2" fmla="*/ 3392555 w 3392555"/>
              <a:gd name="connsiteY2" fmla="*/ 8036 h 593039"/>
              <a:gd name="connsiteX3" fmla="*/ 3386665 w 3392555"/>
              <a:gd name="connsiteY3" fmla="*/ 593039 h 593039"/>
              <a:gd name="connsiteX4" fmla="*/ 0 w 3392555"/>
              <a:gd name="connsiteY4" fmla="*/ 592152 h 593039"/>
              <a:gd name="connsiteX0" fmla="*/ 0 w 3400511"/>
              <a:gd name="connsiteY0" fmla="*/ 592152 h 593039"/>
              <a:gd name="connsiteX1" fmla="*/ 781552 w 3400511"/>
              <a:gd name="connsiteY1" fmla="*/ 0 h 593039"/>
              <a:gd name="connsiteX2" fmla="*/ 3400511 w 3400511"/>
              <a:gd name="connsiteY2" fmla="*/ 2075 h 593039"/>
              <a:gd name="connsiteX3" fmla="*/ 3386665 w 3400511"/>
              <a:gd name="connsiteY3" fmla="*/ 593039 h 593039"/>
              <a:gd name="connsiteX4" fmla="*/ 0 w 3400511"/>
              <a:gd name="connsiteY4" fmla="*/ 592152 h 593039"/>
              <a:gd name="connsiteX0" fmla="*/ 0 w 3418574"/>
              <a:gd name="connsiteY0" fmla="*/ 592152 h 593039"/>
              <a:gd name="connsiteX1" fmla="*/ 781552 w 3418574"/>
              <a:gd name="connsiteY1" fmla="*/ 0 h 593039"/>
              <a:gd name="connsiteX2" fmla="*/ 3400511 w 3418574"/>
              <a:gd name="connsiteY2" fmla="*/ 2075 h 593039"/>
              <a:gd name="connsiteX3" fmla="*/ 3418490 w 3418574"/>
              <a:gd name="connsiteY3" fmla="*/ 593039 h 593039"/>
              <a:gd name="connsiteX4" fmla="*/ 0 w 3418574"/>
              <a:gd name="connsiteY4" fmla="*/ 592152 h 593039"/>
              <a:gd name="connsiteX0" fmla="*/ 0 w 3424380"/>
              <a:gd name="connsiteY0" fmla="*/ 592152 h 593039"/>
              <a:gd name="connsiteX1" fmla="*/ 781552 w 3424380"/>
              <a:gd name="connsiteY1" fmla="*/ 0 h 593039"/>
              <a:gd name="connsiteX2" fmla="*/ 3424380 w 3424380"/>
              <a:gd name="connsiteY2" fmla="*/ 2075 h 593039"/>
              <a:gd name="connsiteX3" fmla="*/ 3418490 w 3424380"/>
              <a:gd name="connsiteY3" fmla="*/ 593039 h 593039"/>
              <a:gd name="connsiteX4" fmla="*/ 0 w 3424380"/>
              <a:gd name="connsiteY4" fmla="*/ 592152 h 593039"/>
              <a:gd name="connsiteX0" fmla="*/ 0 w 3416424"/>
              <a:gd name="connsiteY0" fmla="*/ 574268 h 593039"/>
              <a:gd name="connsiteX1" fmla="*/ 773596 w 3416424"/>
              <a:gd name="connsiteY1" fmla="*/ 0 h 593039"/>
              <a:gd name="connsiteX2" fmla="*/ 3416424 w 3416424"/>
              <a:gd name="connsiteY2" fmla="*/ 2075 h 593039"/>
              <a:gd name="connsiteX3" fmla="*/ 3410534 w 3416424"/>
              <a:gd name="connsiteY3" fmla="*/ 593039 h 593039"/>
              <a:gd name="connsiteX4" fmla="*/ 0 w 3416424"/>
              <a:gd name="connsiteY4" fmla="*/ 574268 h 5930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6424" h="593039">
                <a:moveTo>
                  <a:pt x="0" y="574268"/>
                </a:moveTo>
                <a:lnTo>
                  <a:pt x="773596" y="0"/>
                </a:lnTo>
                <a:lnTo>
                  <a:pt x="3416424" y="2075"/>
                </a:lnTo>
                <a:cubicBezTo>
                  <a:pt x="3414840" y="186573"/>
                  <a:pt x="3412118" y="408541"/>
                  <a:pt x="3410534" y="593039"/>
                </a:cubicBezTo>
                <a:lnTo>
                  <a:pt x="0" y="574268"/>
                </a:lnTo>
                <a:close/>
              </a:path>
            </a:pathLst>
          </a:cu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he-IL" sz="2200" b="1" dirty="0"/>
              <a:t>עובדות במחלוקת</a:t>
            </a:r>
            <a:r>
              <a:rPr lang="en-US" sz="2200" b="1" dirty="0"/>
              <a:t>   </a:t>
            </a:r>
          </a:p>
        </p:txBody>
      </p:sp>
      <p:sp>
        <p:nvSpPr>
          <p:cNvPr id="180" name="Down Right"/>
          <p:cNvSpPr/>
          <p:nvPr/>
        </p:nvSpPr>
        <p:spPr>
          <a:xfrm flipH="1">
            <a:off x="4256088" y="5513388"/>
            <a:ext cx="2733675" cy="631825"/>
          </a:xfrm>
          <a:custGeom>
            <a:avLst/>
            <a:gdLst>
              <a:gd name="connsiteX0" fmla="*/ 0 w 1142578"/>
              <a:gd name="connsiteY0" fmla="*/ 432048 h 432048"/>
              <a:gd name="connsiteX1" fmla="*/ 108012 w 1142578"/>
              <a:gd name="connsiteY1" fmla="*/ 0 h 432048"/>
              <a:gd name="connsiteX2" fmla="*/ 1034566 w 1142578"/>
              <a:gd name="connsiteY2" fmla="*/ 0 h 432048"/>
              <a:gd name="connsiteX3" fmla="*/ 1142578 w 1142578"/>
              <a:gd name="connsiteY3" fmla="*/ 432048 h 432048"/>
              <a:gd name="connsiteX4" fmla="*/ 0 w 1142578"/>
              <a:gd name="connsiteY4" fmla="*/ 432048 h 432048"/>
              <a:gd name="connsiteX0" fmla="*/ 0 w 2695606"/>
              <a:gd name="connsiteY0" fmla="*/ 432048 h 446562"/>
              <a:gd name="connsiteX1" fmla="*/ 108012 w 2695606"/>
              <a:gd name="connsiteY1" fmla="*/ 0 h 446562"/>
              <a:gd name="connsiteX2" fmla="*/ 1034566 w 2695606"/>
              <a:gd name="connsiteY2" fmla="*/ 0 h 446562"/>
              <a:gd name="connsiteX3" fmla="*/ 2695606 w 2695606"/>
              <a:gd name="connsiteY3" fmla="*/ 446562 h 446562"/>
              <a:gd name="connsiteX4" fmla="*/ 0 w 2695606"/>
              <a:gd name="connsiteY4" fmla="*/ 432048 h 446562"/>
              <a:gd name="connsiteX0" fmla="*/ 0 w 2732737"/>
              <a:gd name="connsiteY0" fmla="*/ 620734 h 635248"/>
              <a:gd name="connsiteX1" fmla="*/ 108012 w 2732737"/>
              <a:gd name="connsiteY1" fmla="*/ 188686 h 635248"/>
              <a:gd name="connsiteX2" fmla="*/ 2732737 w 2732737"/>
              <a:gd name="connsiteY2" fmla="*/ 0 h 635248"/>
              <a:gd name="connsiteX3" fmla="*/ 2695606 w 2732737"/>
              <a:gd name="connsiteY3" fmla="*/ 635248 h 635248"/>
              <a:gd name="connsiteX4" fmla="*/ 0 w 2732737"/>
              <a:gd name="connsiteY4" fmla="*/ 620734 h 635248"/>
              <a:gd name="connsiteX0" fmla="*/ 0 w 2732737"/>
              <a:gd name="connsiteY0" fmla="*/ 620734 h 635248"/>
              <a:gd name="connsiteX1" fmla="*/ 90492 w 2732737"/>
              <a:gd name="connsiteY1" fmla="*/ 52428 h 635248"/>
              <a:gd name="connsiteX2" fmla="*/ 2732737 w 2732737"/>
              <a:gd name="connsiteY2" fmla="*/ 0 h 635248"/>
              <a:gd name="connsiteX3" fmla="*/ 2695606 w 2732737"/>
              <a:gd name="connsiteY3" fmla="*/ 635248 h 635248"/>
              <a:gd name="connsiteX4" fmla="*/ 0 w 2732737"/>
              <a:gd name="connsiteY4" fmla="*/ 620734 h 635248"/>
              <a:gd name="connsiteX0" fmla="*/ 0 w 2695606"/>
              <a:gd name="connsiteY0" fmla="*/ 568306 h 582820"/>
              <a:gd name="connsiteX1" fmla="*/ 90492 w 2695606"/>
              <a:gd name="connsiteY1" fmla="*/ 0 h 582820"/>
              <a:gd name="connsiteX2" fmla="*/ 2627616 w 2695606"/>
              <a:gd name="connsiteY2" fmla="*/ 29327 h 582820"/>
              <a:gd name="connsiteX3" fmla="*/ 2695606 w 2695606"/>
              <a:gd name="connsiteY3" fmla="*/ 582820 h 582820"/>
              <a:gd name="connsiteX4" fmla="*/ 0 w 2695606"/>
              <a:gd name="connsiteY4" fmla="*/ 568306 h 582820"/>
              <a:gd name="connsiteX0" fmla="*/ 0 w 3459408"/>
              <a:gd name="connsiteY0" fmla="*/ 581933 h 582820"/>
              <a:gd name="connsiteX1" fmla="*/ 854294 w 3459408"/>
              <a:gd name="connsiteY1" fmla="*/ 0 h 582820"/>
              <a:gd name="connsiteX2" fmla="*/ 3391418 w 3459408"/>
              <a:gd name="connsiteY2" fmla="*/ 29327 h 582820"/>
              <a:gd name="connsiteX3" fmla="*/ 3459408 w 3459408"/>
              <a:gd name="connsiteY3" fmla="*/ 582820 h 582820"/>
              <a:gd name="connsiteX4" fmla="*/ 0 w 3459408"/>
              <a:gd name="connsiteY4" fmla="*/ 581933 h 582820"/>
              <a:gd name="connsiteX0" fmla="*/ 0 w 3459408"/>
              <a:gd name="connsiteY0" fmla="*/ 568307 h 569194"/>
              <a:gd name="connsiteX1" fmla="*/ 781551 w 3459408"/>
              <a:gd name="connsiteY1" fmla="*/ 0 h 569194"/>
              <a:gd name="connsiteX2" fmla="*/ 3391418 w 3459408"/>
              <a:gd name="connsiteY2" fmla="*/ 15701 h 569194"/>
              <a:gd name="connsiteX3" fmla="*/ 3459408 w 3459408"/>
              <a:gd name="connsiteY3" fmla="*/ 569194 h 569194"/>
              <a:gd name="connsiteX4" fmla="*/ 0 w 3459408"/>
              <a:gd name="connsiteY4" fmla="*/ 568307 h 569194"/>
              <a:gd name="connsiteX0" fmla="*/ 0 w 3391418"/>
              <a:gd name="connsiteY0" fmla="*/ 568307 h 569194"/>
              <a:gd name="connsiteX1" fmla="*/ 781551 w 3391418"/>
              <a:gd name="connsiteY1" fmla="*/ 0 h 569194"/>
              <a:gd name="connsiteX2" fmla="*/ 3391418 w 3391418"/>
              <a:gd name="connsiteY2" fmla="*/ 15701 h 569194"/>
              <a:gd name="connsiteX3" fmla="*/ 3386665 w 3391418"/>
              <a:gd name="connsiteY3" fmla="*/ 569194 h 569194"/>
              <a:gd name="connsiteX4" fmla="*/ 0 w 3391418"/>
              <a:gd name="connsiteY4" fmla="*/ 568307 h 569194"/>
              <a:gd name="connsiteX0" fmla="*/ 0 w 3386699"/>
              <a:gd name="connsiteY0" fmla="*/ 568307 h 569194"/>
              <a:gd name="connsiteX1" fmla="*/ 781551 w 3386699"/>
              <a:gd name="connsiteY1" fmla="*/ 0 h 569194"/>
              <a:gd name="connsiteX2" fmla="*/ 3336861 w 3386699"/>
              <a:gd name="connsiteY2" fmla="*/ 2075 h 569194"/>
              <a:gd name="connsiteX3" fmla="*/ 3386665 w 3386699"/>
              <a:gd name="connsiteY3" fmla="*/ 569194 h 569194"/>
              <a:gd name="connsiteX4" fmla="*/ 0 w 3386699"/>
              <a:gd name="connsiteY4" fmla="*/ 568307 h 569194"/>
              <a:gd name="connsiteX0" fmla="*/ 0 w 3392555"/>
              <a:gd name="connsiteY0" fmla="*/ 584116 h 585003"/>
              <a:gd name="connsiteX1" fmla="*/ 781551 w 3392555"/>
              <a:gd name="connsiteY1" fmla="*/ 15809 h 585003"/>
              <a:gd name="connsiteX2" fmla="*/ 3392555 w 3392555"/>
              <a:gd name="connsiteY2" fmla="*/ 0 h 585003"/>
              <a:gd name="connsiteX3" fmla="*/ 3386665 w 3392555"/>
              <a:gd name="connsiteY3" fmla="*/ 585003 h 585003"/>
              <a:gd name="connsiteX4" fmla="*/ 0 w 3392555"/>
              <a:gd name="connsiteY4" fmla="*/ 584116 h 585003"/>
              <a:gd name="connsiteX0" fmla="*/ 0 w 3392555"/>
              <a:gd name="connsiteY0" fmla="*/ 598113 h 599000"/>
              <a:gd name="connsiteX1" fmla="*/ 757683 w 3392555"/>
              <a:gd name="connsiteY1" fmla="*/ 0 h 599000"/>
              <a:gd name="connsiteX2" fmla="*/ 3392555 w 3392555"/>
              <a:gd name="connsiteY2" fmla="*/ 13997 h 599000"/>
              <a:gd name="connsiteX3" fmla="*/ 3386665 w 3392555"/>
              <a:gd name="connsiteY3" fmla="*/ 599000 h 599000"/>
              <a:gd name="connsiteX4" fmla="*/ 0 w 3392555"/>
              <a:gd name="connsiteY4" fmla="*/ 598113 h 599000"/>
              <a:gd name="connsiteX0" fmla="*/ 0 w 3386749"/>
              <a:gd name="connsiteY0" fmla="*/ 598113 h 599000"/>
              <a:gd name="connsiteX1" fmla="*/ 757683 w 3386749"/>
              <a:gd name="connsiteY1" fmla="*/ 0 h 599000"/>
              <a:gd name="connsiteX2" fmla="*/ 3368686 w 3386749"/>
              <a:gd name="connsiteY2" fmla="*/ 8036 h 599000"/>
              <a:gd name="connsiteX3" fmla="*/ 3386665 w 3386749"/>
              <a:gd name="connsiteY3" fmla="*/ 599000 h 599000"/>
              <a:gd name="connsiteX4" fmla="*/ 0 w 3386749"/>
              <a:gd name="connsiteY4" fmla="*/ 598113 h 599000"/>
              <a:gd name="connsiteX0" fmla="*/ 0 w 3368686"/>
              <a:gd name="connsiteY0" fmla="*/ 598113 h 598113"/>
              <a:gd name="connsiteX1" fmla="*/ 757683 w 3368686"/>
              <a:gd name="connsiteY1" fmla="*/ 0 h 598113"/>
              <a:gd name="connsiteX2" fmla="*/ 3368686 w 3368686"/>
              <a:gd name="connsiteY2" fmla="*/ 8036 h 598113"/>
              <a:gd name="connsiteX3" fmla="*/ 3362796 w 3368686"/>
              <a:gd name="connsiteY3" fmla="*/ 593039 h 598113"/>
              <a:gd name="connsiteX4" fmla="*/ 0 w 3368686"/>
              <a:gd name="connsiteY4" fmla="*/ 598113 h 598113"/>
              <a:gd name="connsiteX0" fmla="*/ 0 w 3392555"/>
              <a:gd name="connsiteY0" fmla="*/ 592152 h 593039"/>
              <a:gd name="connsiteX1" fmla="*/ 781552 w 3392555"/>
              <a:gd name="connsiteY1" fmla="*/ 0 h 593039"/>
              <a:gd name="connsiteX2" fmla="*/ 3392555 w 3392555"/>
              <a:gd name="connsiteY2" fmla="*/ 8036 h 593039"/>
              <a:gd name="connsiteX3" fmla="*/ 3386665 w 3392555"/>
              <a:gd name="connsiteY3" fmla="*/ 593039 h 593039"/>
              <a:gd name="connsiteX4" fmla="*/ 0 w 3392555"/>
              <a:gd name="connsiteY4" fmla="*/ 592152 h 593039"/>
              <a:gd name="connsiteX0" fmla="*/ 0 w 3400511"/>
              <a:gd name="connsiteY0" fmla="*/ 592152 h 593039"/>
              <a:gd name="connsiteX1" fmla="*/ 781552 w 3400511"/>
              <a:gd name="connsiteY1" fmla="*/ 0 h 593039"/>
              <a:gd name="connsiteX2" fmla="*/ 3400511 w 3400511"/>
              <a:gd name="connsiteY2" fmla="*/ 2075 h 593039"/>
              <a:gd name="connsiteX3" fmla="*/ 3386665 w 3400511"/>
              <a:gd name="connsiteY3" fmla="*/ 593039 h 593039"/>
              <a:gd name="connsiteX4" fmla="*/ 0 w 3400511"/>
              <a:gd name="connsiteY4" fmla="*/ 592152 h 593039"/>
              <a:gd name="connsiteX0" fmla="*/ 0 w 3418574"/>
              <a:gd name="connsiteY0" fmla="*/ 592152 h 593039"/>
              <a:gd name="connsiteX1" fmla="*/ 781552 w 3418574"/>
              <a:gd name="connsiteY1" fmla="*/ 0 h 593039"/>
              <a:gd name="connsiteX2" fmla="*/ 3400511 w 3418574"/>
              <a:gd name="connsiteY2" fmla="*/ 2075 h 593039"/>
              <a:gd name="connsiteX3" fmla="*/ 3418490 w 3418574"/>
              <a:gd name="connsiteY3" fmla="*/ 593039 h 593039"/>
              <a:gd name="connsiteX4" fmla="*/ 0 w 3418574"/>
              <a:gd name="connsiteY4" fmla="*/ 592152 h 593039"/>
              <a:gd name="connsiteX0" fmla="*/ 0 w 3424380"/>
              <a:gd name="connsiteY0" fmla="*/ 592152 h 593039"/>
              <a:gd name="connsiteX1" fmla="*/ 781552 w 3424380"/>
              <a:gd name="connsiteY1" fmla="*/ 0 h 593039"/>
              <a:gd name="connsiteX2" fmla="*/ 3424380 w 3424380"/>
              <a:gd name="connsiteY2" fmla="*/ 2075 h 593039"/>
              <a:gd name="connsiteX3" fmla="*/ 3418490 w 3424380"/>
              <a:gd name="connsiteY3" fmla="*/ 593039 h 593039"/>
              <a:gd name="connsiteX4" fmla="*/ 0 w 3424380"/>
              <a:gd name="connsiteY4" fmla="*/ 592152 h 5930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24380" h="593039">
                <a:moveTo>
                  <a:pt x="0" y="592152"/>
                </a:moveTo>
                <a:lnTo>
                  <a:pt x="781552" y="0"/>
                </a:lnTo>
                <a:lnTo>
                  <a:pt x="3424380" y="2075"/>
                </a:lnTo>
                <a:cubicBezTo>
                  <a:pt x="3422796" y="186573"/>
                  <a:pt x="3420074" y="408541"/>
                  <a:pt x="3418490" y="593039"/>
                </a:cubicBezTo>
                <a:lnTo>
                  <a:pt x="0" y="592152"/>
                </a:lnTo>
                <a:close/>
              </a:path>
            </a:pathLst>
          </a:cu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200" b="1" dirty="0"/>
              <a:t>    </a:t>
            </a:r>
            <a:r>
              <a:rPr lang="he-IL" sz="2200" b="1" dirty="0"/>
              <a:t>ודאות הנתונים</a:t>
            </a:r>
            <a:endParaRPr lang="en-US" sz="2200" b="1" dirty="0"/>
          </a:p>
        </p:txBody>
      </p:sp>
    </p:spTree>
    <p:extLst>
      <p:ext uri="{BB962C8B-B14F-4D97-AF65-F5344CB8AC3E}">
        <p14:creationId xmlns:p14="http://schemas.microsoft.com/office/powerpoint/2010/main" val="3636962951"/>
      </p:ext>
    </p:extLst>
  </p:cSld>
  <p:clrMapOvr>
    <a:masterClrMapping/>
  </p:clrMapOvr>
  <p:transition spd="slow" advClick="0"/>
  <p:timing>
    <p:tnLst>
      <p:par>
        <p:cTn id="1" dur="indefinite" restart="never" nodeType="tmRoot">
          <p:childTnLst>
            <p:seq concurrent="1" nextAc="seek">
              <p:cTn id="2" restart="whenNotActive" fill="hold" evtFilter="cancelBubble" nodeType="interactiveSeq">
                <p:stCondLst>
                  <p:cond evt="onClick" delay="0">
                    <p:tgtEl>
                      <p:spTgt spid="153"/>
                    </p:tgtEl>
                  </p:cond>
                </p:stCondLst>
                <p:endSync evt="end" delay="0">
                  <p:rtn val="all"/>
                </p:endSync>
                <p:childTnLst>
                  <p:par>
                    <p:cTn id="3" fill="hold" nodeType="clickPar">
                      <p:stCondLst>
                        <p:cond delay="0"/>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8"/>
                                        </p:tgtEl>
                                        <p:attrNameLst>
                                          <p:attrName>style.visibility</p:attrName>
                                        </p:attrNameLst>
                                      </p:cBhvr>
                                      <p:to>
                                        <p:strVal val="visible"/>
                                      </p:to>
                                    </p:set>
                                  </p:childTnLst>
                                </p:cTn>
                              </p:par>
                            </p:childTnLst>
                          </p:cTn>
                        </p:par>
                      </p:childTnLst>
                    </p:cTn>
                  </p:par>
                </p:childTnLst>
              </p:cTn>
              <p:nextCondLst>
                <p:cond evt="onClick" delay="0">
                  <p:tgtEl>
                    <p:spTgt spid="153"/>
                  </p:tgtEl>
                </p:cond>
              </p:nextCondLst>
            </p:seq>
            <p:seq concurrent="1" nextAc="seek">
              <p:cTn id="7" restart="whenNotActive" fill="hold" evtFilter="cancelBubble" nodeType="interactiveSeq">
                <p:stCondLst>
                  <p:cond evt="onClick" delay="0">
                    <p:tgtEl>
                      <p:spTgt spid="154"/>
                    </p:tgtEl>
                  </p:cond>
                </p:stCondLst>
                <p:endSync evt="end" delay="0">
                  <p:rtn val="all"/>
                </p:endSync>
                <p:childTnLst>
                  <p:par>
                    <p:cTn id="8" fill="hold" nodeType="clickPar">
                      <p:stCondLst>
                        <p:cond delay="0"/>
                      </p:stCondLst>
                      <p:childTnLst>
                        <p:par>
                          <p:cTn id="9" fill="hold" nodeType="withGroup">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99"/>
                                        </p:tgtEl>
                                        <p:attrNameLst>
                                          <p:attrName>style.visibility</p:attrName>
                                        </p:attrNameLst>
                                      </p:cBhvr>
                                      <p:to>
                                        <p:strVal val="visible"/>
                                      </p:to>
                                    </p:set>
                                  </p:childTnLst>
                                </p:cTn>
                              </p:par>
                            </p:childTnLst>
                          </p:cTn>
                        </p:par>
                      </p:childTnLst>
                    </p:cTn>
                  </p:par>
                </p:childTnLst>
              </p:cTn>
              <p:nextCondLst>
                <p:cond evt="onClick" delay="0">
                  <p:tgtEl>
                    <p:spTgt spid="154"/>
                  </p:tgtEl>
                </p:cond>
              </p:nextCondLst>
            </p:seq>
            <p:seq concurrent="1" nextAc="seek">
              <p:cTn id="12" restart="whenNotActive" fill="hold" evtFilter="cancelBubble" nodeType="interactiveSeq">
                <p:stCondLst>
                  <p:cond evt="onClick" delay="0">
                    <p:tgtEl>
                      <p:spTgt spid="155"/>
                    </p:tgtEl>
                  </p:cond>
                </p:stCondLst>
                <p:endSync evt="end" delay="0">
                  <p:rtn val="all"/>
                </p:endSync>
                <p:childTnLst>
                  <p:par>
                    <p:cTn id="13" fill="hold" nodeType="clickPar">
                      <p:stCondLst>
                        <p:cond delay="0"/>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0"/>
                                        </p:tgtEl>
                                        <p:attrNameLst>
                                          <p:attrName>style.visibility</p:attrName>
                                        </p:attrNameLst>
                                      </p:cBhvr>
                                      <p:to>
                                        <p:strVal val="visible"/>
                                      </p:to>
                                    </p:set>
                                  </p:childTnLst>
                                </p:cTn>
                              </p:par>
                            </p:childTnLst>
                          </p:cTn>
                        </p:par>
                      </p:childTnLst>
                    </p:cTn>
                  </p:par>
                </p:childTnLst>
              </p:cTn>
              <p:nextCondLst>
                <p:cond evt="onClick" delay="0">
                  <p:tgtEl>
                    <p:spTgt spid="155"/>
                  </p:tgtEl>
                </p:cond>
              </p:nextCondLst>
            </p:seq>
            <p:seq concurrent="1" nextAc="seek">
              <p:cTn id="17" restart="whenNotActive" fill="hold" evtFilter="cancelBubble" nodeType="interactiveSeq">
                <p:stCondLst>
                  <p:cond evt="onClick" delay="0">
                    <p:tgtEl>
                      <p:spTgt spid="157"/>
                    </p:tgtEl>
                  </p:cond>
                </p:stCondLst>
                <p:endSync evt="end" delay="0">
                  <p:rtn val="all"/>
                </p:endSync>
                <p:childTnLst>
                  <p:par>
                    <p:cTn id="18" fill="hold" nodeType="clickPar">
                      <p:stCondLst>
                        <p:cond delay="0"/>
                      </p:stCondLst>
                      <p:childTnLst>
                        <p:par>
                          <p:cTn id="19" fill="hold" nodeType="withGroup">
                            <p:stCondLst>
                              <p:cond delay="0"/>
                            </p:stCondLst>
                            <p:childTnLst>
                              <p:par>
                                <p:cTn id="20" presetID="1" presetClass="entr" presetSubtype="0" fill="hold" nodeType="clickEffect">
                                  <p:stCondLst>
                                    <p:cond delay="0"/>
                                  </p:stCondLst>
                                  <p:childTnLst>
                                    <p:set>
                                      <p:cBhvr>
                                        <p:cTn id="21" dur="1" fill="hold">
                                          <p:stCondLst>
                                            <p:cond delay="0"/>
                                          </p:stCondLst>
                                        </p:cTn>
                                        <p:tgtEl>
                                          <p:spTgt spid="102"/>
                                        </p:tgtEl>
                                        <p:attrNameLst>
                                          <p:attrName>style.visibility</p:attrName>
                                        </p:attrNameLst>
                                      </p:cBhvr>
                                      <p:to>
                                        <p:strVal val="visible"/>
                                      </p:to>
                                    </p:set>
                                  </p:childTnLst>
                                </p:cTn>
                              </p:par>
                            </p:childTnLst>
                          </p:cTn>
                        </p:par>
                      </p:childTnLst>
                    </p:cTn>
                  </p:par>
                </p:childTnLst>
              </p:cTn>
              <p:nextCondLst>
                <p:cond evt="onClick" delay="0">
                  <p:tgtEl>
                    <p:spTgt spid="157"/>
                  </p:tgtEl>
                </p:cond>
              </p:nextCondLst>
            </p:seq>
            <p:seq concurrent="1" nextAc="seek">
              <p:cTn id="22" restart="whenNotActive" fill="hold" evtFilter="cancelBubble" nodeType="interactiveSeq">
                <p:stCondLst>
                  <p:cond evt="onClick" delay="0">
                    <p:tgtEl>
                      <p:spTgt spid="159"/>
                    </p:tgtEl>
                  </p:cond>
                </p:stCondLst>
                <p:endSync evt="end" delay="0">
                  <p:rtn val="all"/>
                </p:endSync>
                <p:childTnLst>
                  <p:par>
                    <p:cTn id="23" fill="hold" nodeType="clickPar">
                      <p:stCondLst>
                        <p:cond delay="0"/>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4"/>
                                        </p:tgtEl>
                                        <p:attrNameLst>
                                          <p:attrName>style.visibility</p:attrName>
                                        </p:attrNameLst>
                                      </p:cBhvr>
                                      <p:to>
                                        <p:strVal val="visible"/>
                                      </p:to>
                                    </p:set>
                                  </p:childTnLst>
                                </p:cTn>
                              </p:par>
                            </p:childTnLst>
                          </p:cTn>
                        </p:par>
                      </p:childTnLst>
                    </p:cTn>
                  </p:par>
                </p:childTnLst>
              </p:cTn>
              <p:nextCondLst>
                <p:cond evt="onClick" delay="0">
                  <p:tgtEl>
                    <p:spTgt spid="159"/>
                  </p:tgtEl>
                </p:cond>
              </p:nextCondLst>
            </p:seq>
            <p:seq concurrent="1" nextAc="seek">
              <p:cTn id="27" restart="whenNotActive" fill="hold" evtFilter="cancelBubble" nodeType="interactiveSeq">
                <p:stCondLst>
                  <p:cond evt="onClick" delay="0">
                    <p:tgtEl>
                      <p:spTgt spid="158"/>
                    </p:tgtEl>
                  </p:cond>
                </p:stCondLst>
                <p:endSync evt="end" delay="0">
                  <p:rtn val="all"/>
                </p:endSync>
                <p:childTnLst>
                  <p:par>
                    <p:cTn id="28" fill="hold" nodeType="clickPar">
                      <p:stCondLst>
                        <p:cond delay="0"/>
                      </p:stCondLst>
                      <p:childTnLst>
                        <p:par>
                          <p:cTn id="29" fill="hold" nodeType="withGroup">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103"/>
                                        </p:tgtEl>
                                        <p:attrNameLst>
                                          <p:attrName>style.visibility</p:attrName>
                                        </p:attrNameLst>
                                      </p:cBhvr>
                                      <p:to>
                                        <p:strVal val="visible"/>
                                      </p:to>
                                    </p:set>
                                  </p:childTnLst>
                                </p:cTn>
                              </p:par>
                            </p:childTnLst>
                          </p:cTn>
                        </p:par>
                      </p:childTnLst>
                    </p:cTn>
                  </p:par>
                </p:childTnLst>
              </p:cTn>
              <p:nextCondLst>
                <p:cond evt="onClick" delay="0">
                  <p:tgtEl>
                    <p:spTgt spid="158"/>
                  </p:tgtEl>
                </p:cond>
              </p:nextCondLst>
            </p:seq>
            <p:seq concurrent="1" nextAc="seek">
              <p:cTn id="32" restart="whenNotActive" fill="hold" evtFilter="cancelBubble" nodeType="interactiveSeq">
                <p:stCondLst>
                  <p:cond evt="onClick" delay="0">
                    <p:tgtEl>
                      <p:spTgt spid="160"/>
                    </p:tgtEl>
                  </p:cond>
                </p:stCondLst>
                <p:endSync evt="end" delay="0">
                  <p:rtn val="all"/>
                </p:endSync>
                <p:childTnLst>
                  <p:par>
                    <p:cTn id="33" fill="hold" nodeType="clickPar">
                      <p:stCondLst>
                        <p:cond delay="0"/>
                      </p:stCondLst>
                      <p:childTnLst>
                        <p:par>
                          <p:cTn id="34" fill="hold" nodeType="withGroup">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05"/>
                                        </p:tgtEl>
                                        <p:attrNameLst>
                                          <p:attrName>style.visibility</p:attrName>
                                        </p:attrNameLst>
                                      </p:cBhvr>
                                      <p:to>
                                        <p:strVal val="visible"/>
                                      </p:to>
                                    </p:set>
                                  </p:childTnLst>
                                </p:cTn>
                              </p:par>
                            </p:childTnLst>
                          </p:cTn>
                        </p:par>
                      </p:childTnLst>
                    </p:cTn>
                  </p:par>
                </p:childTnLst>
              </p:cTn>
              <p:nextCondLst>
                <p:cond evt="onClick" delay="0">
                  <p:tgtEl>
                    <p:spTgt spid="160"/>
                  </p:tgtEl>
                </p:cond>
              </p:nextCondLst>
            </p:seq>
            <p:seq concurrent="1" nextAc="seek">
              <p:cTn id="37" restart="whenNotActive" fill="hold" evtFilter="cancelBubble" nodeType="interactiveSeq">
                <p:stCondLst>
                  <p:cond evt="onClick" delay="0">
                    <p:tgtEl>
                      <p:spTgt spid="164"/>
                    </p:tgtEl>
                  </p:cond>
                </p:stCondLst>
                <p:endSync evt="end" delay="0">
                  <p:rtn val="all"/>
                </p:endSync>
                <p:childTnLst>
                  <p:par>
                    <p:cTn id="38" fill="hold" nodeType="clickPar">
                      <p:stCondLst>
                        <p:cond delay="0"/>
                      </p:stCondLst>
                      <p:childTnLst>
                        <p:par>
                          <p:cTn id="39" fill="hold" nodeType="withGroup">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109"/>
                                        </p:tgtEl>
                                        <p:attrNameLst>
                                          <p:attrName>style.visibility</p:attrName>
                                        </p:attrNameLst>
                                      </p:cBhvr>
                                      <p:to>
                                        <p:strVal val="visible"/>
                                      </p:to>
                                    </p:set>
                                  </p:childTnLst>
                                </p:cTn>
                              </p:par>
                            </p:childTnLst>
                          </p:cTn>
                        </p:par>
                      </p:childTnLst>
                    </p:cTn>
                  </p:par>
                </p:childTnLst>
              </p:cTn>
              <p:nextCondLst>
                <p:cond evt="onClick" delay="0">
                  <p:tgtEl>
                    <p:spTgt spid="164"/>
                  </p:tgtEl>
                </p:cond>
              </p:nextCondLst>
            </p:seq>
            <p:seq concurrent="1" nextAc="seek">
              <p:cTn id="42" restart="whenNotActive" fill="hold" evtFilter="cancelBubble" nodeType="interactiveSeq">
                <p:stCondLst>
                  <p:cond evt="onClick" delay="0">
                    <p:tgtEl>
                      <p:spTgt spid="161"/>
                    </p:tgtEl>
                  </p:cond>
                </p:stCondLst>
                <p:endSync evt="end" delay="0">
                  <p:rtn val="all"/>
                </p:endSync>
                <p:childTnLst>
                  <p:par>
                    <p:cTn id="43" fill="hold" nodeType="clickPar">
                      <p:stCondLst>
                        <p:cond delay="0"/>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06"/>
                                        </p:tgtEl>
                                        <p:attrNameLst>
                                          <p:attrName>style.visibility</p:attrName>
                                        </p:attrNameLst>
                                      </p:cBhvr>
                                      <p:to>
                                        <p:strVal val="visible"/>
                                      </p:to>
                                    </p:set>
                                  </p:childTnLst>
                                </p:cTn>
                              </p:par>
                            </p:childTnLst>
                          </p:cTn>
                        </p:par>
                      </p:childTnLst>
                    </p:cTn>
                  </p:par>
                </p:childTnLst>
              </p:cTn>
              <p:nextCondLst>
                <p:cond evt="onClick" delay="0">
                  <p:tgtEl>
                    <p:spTgt spid="161"/>
                  </p:tgtEl>
                </p:cond>
              </p:nextCondLst>
            </p:seq>
            <p:seq concurrent="1" nextAc="seek">
              <p:cTn id="47" restart="whenNotActive" fill="hold" evtFilter="cancelBubble" nodeType="interactiveSeq">
                <p:stCondLst>
                  <p:cond evt="onClick" delay="0">
                    <p:tgtEl>
                      <p:spTgt spid="163"/>
                    </p:tgtEl>
                  </p:cond>
                </p:stCondLst>
                <p:endSync evt="end" delay="0">
                  <p:rtn val="all"/>
                </p:endSync>
                <p:childTnLst>
                  <p:par>
                    <p:cTn id="48" fill="hold" nodeType="clickPar">
                      <p:stCondLst>
                        <p:cond delay="0"/>
                      </p:stCondLst>
                      <p:childTnLst>
                        <p:par>
                          <p:cTn id="49" fill="hold" nodeType="withGroup">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108"/>
                                        </p:tgtEl>
                                        <p:attrNameLst>
                                          <p:attrName>style.visibility</p:attrName>
                                        </p:attrNameLst>
                                      </p:cBhvr>
                                      <p:to>
                                        <p:strVal val="visible"/>
                                      </p:to>
                                    </p:set>
                                  </p:childTnLst>
                                </p:cTn>
                              </p:par>
                            </p:childTnLst>
                          </p:cTn>
                        </p:par>
                      </p:childTnLst>
                    </p:cTn>
                  </p:par>
                </p:childTnLst>
              </p:cTn>
              <p:nextCondLst>
                <p:cond evt="onClick" delay="0">
                  <p:tgtEl>
                    <p:spTgt spid="163"/>
                  </p:tgtEl>
                </p:cond>
              </p:nextCondLst>
            </p:seq>
            <p:seq concurrent="1" nextAc="seek">
              <p:cTn id="52" restart="whenNotActive" fill="hold" evtFilter="cancelBubble" nodeType="interactiveSeq">
                <p:stCondLst>
                  <p:cond evt="onClick" delay="0">
                    <p:tgtEl>
                      <p:spTgt spid="162"/>
                    </p:tgtEl>
                  </p:cond>
                </p:stCondLst>
                <p:endSync evt="end" delay="0">
                  <p:rtn val="all"/>
                </p:endSync>
                <p:childTnLst>
                  <p:par>
                    <p:cTn id="53" fill="hold" nodeType="clickPar">
                      <p:stCondLst>
                        <p:cond delay="0"/>
                      </p:stCondLst>
                      <p:childTnLst>
                        <p:par>
                          <p:cTn id="54" fill="hold" nodeType="withGroup">
                            <p:stCondLst>
                              <p:cond delay="0"/>
                            </p:stCondLst>
                            <p:childTnLst>
                              <p:par>
                                <p:cTn id="55" presetID="1" presetClass="entr" presetSubtype="0" fill="hold" nodeType="clickEffect">
                                  <p:stCondLst>
                                    <p:cond delay="0"/>
                                  </p:stCondLst>
                                  <p:childTnLst>
                                    <p:set>
                                      <p:cBhvr>
                                        <p:cTn id="56" dur="1" fill="hold">
                                          <p:stCondLst>
                                            <p:cond delay="0"/>
                                          </p:stCondLst>
                                        </p:cTn>
                                        <p:tgtEl>
                                          <p:spTgt spid="107"/>
                                        </p:tgtEl>
                                        <p:attrNameLst>
                                          <p:attrName>style.visibility</p:attrName>
                                        </p:attrNameLst>
                                      </p:cBhvr>
                                      <p:to>
                                        <p:strVal val="visible"/>
                                      </p:to>
                                    </p:set>
                                  </p:childTnLst>
                                </p:cTn>
                              </p:par>
                            </p:childTnLst>
                          </p:cTn>
                        </p:par>
                      </p:childTnLst>
                    </p:cTn>
                  </p:par>
                </p:childTnLst>
              </p:cTn>
              <p:nextCondLst>
                <p:cond evt="onClick" delay="0">
                  <p:tgtEl>
                    <p:spTgt spid="162"/>
                  </p:tgtEl>
                </p:cond>
              </p:nextCondLst>
            </p:seq>
            <p:seq concurrent="1" nextAc="seek">
              <p:cTn id="57" restart="whenNotActive" fill="hold" evtFilter="cancelBubble" nodeType="interactiveSeq">
                <p:stCondLst>
                  <p:cond evt="onClick" delay="0">
                    <p:tgtEl>
                      <p:spTgt spid="106"/>
                    </p:tgtEl>
                  </p:cond>
                </p:stCondLst>
                <p:endSync evt="end" delay="0">
                  <p:rtn val="all"/>
                </p:endSync>
                <p:childTnLst>
                  <p:par>
                    <p:cTn id="58" fill="hold" nodeType="clickPar">
                      <p:stCondLst>
                        <p:cond delay="0"/>
                      </p:stCondLst>
                      <p:childTnLst>
                        <p:par>
                          <p:cTn id="59" fill="hold" nodeType="withGroup">
                            <p:stCondLst>
                              <p:cond delay="0"/>
                            </p:stCondLst>
                            <p:childTnLst>
                              <p:par>
                                <p:cTn id="60" presetID="1" presetClass="exit" presetSubtype="0" fill="hold" grpId="1" nodeType="clickEffect">
                                  <p:stCondLst>
                                    <p:cond delay="0"/>
                                  </p:stCondLst>
                                  <p:childTnLst>
                                    <p:set>
                                      <p:cBhvr>
                                        <p:cTn id="61" dur="1" fill="hold">
                                          <p:stCondLst>
                                            <p:cond delay="0"/>
                                          </p:stCondLst>
                                        </p:cTn>
                                        <p:tgtEl>
                                          <p:spTgt spid="106"/>
                                        </p:tgtEl>
                                        <p:attrNameLst>
                                          <p:attrName>style.visibility</p:attrName>
                                        </p:attrNameLst>
                                      </p:cBhvr>
                                      <p:to>
                                        <p:strVal val="hidden"/>
                                      </p:to>
                                    </p:set>
                                  </p:childTnLst>
                                </p:cTn>
                              </p:par>
                            </p:childTnLst>
                          </p:cTn>
                        </p:par>
                      </p:childTnLst>
                    </p:cTn>
                  </p:par>
                </p:childTnLst>
              </p:cTn>
              <p:nextCondLst>
                <p:cond evt="onClick" delay="0">
                  <p:tgtEl>
                    <p:spTgt spid="106"/>
                  </p:tgtEl>
                </p:cond>
              </p:nextCondLst>
            </p:seq>
            <p:seq concurrent="1" nextAc="seek">
              <p:cTn id="62" restart="whenNotActive" fill="hold" evtFilter="cancelBubble" nodeType="interactiveSeq">
                <p:stCondLst>
                  <p:cond evt="onClick" delay="0">
                    <p:tgtEl>
                      <p:spTgt spid="107"/>
                    </p:tgtEl>
                  </p:cond>
                </p:stCondLst>
                <p:endSync evt="end" delay="0">
                  <p:rtn val="all"/>
                </p:endSync>
                <p:childTnLst>
                  <p:par>
                    <p:cTn id="63" fill="hold" nodeType="clickPar">
                      <p:stCondLst>
                        <p:cond delay="0"/>
                      </p:stCondLst>
                      <p:childTnLst>
                        <p:par>
                          <p:cTn id="64" fill="hold" nodeType="withGroup">
                            <p:stCondLst>
                              <p:cond delay="0"/>
                            </p:stCondLst>
                            <p:childTnLst>
                              <p:par>
                                <p:cTn id="65" presetID="1" presetClass="exit" presetSubtype="0" fill="hold" nodeType="clickEffect">
                                  <p:stCondLst>
                                    <p:cond delay="0"/>
                                  </p:stCondLst>
                                  <p:childTnLst>
                                    <p:set>
                                      <p:cBhvr>
                                        <p:cTn id="66" dur="1" fill="hold">
                                          <p:stCondLst>
                                            <p:cond delay="0"/>
                                          </p:stCondLst>
                                        </p:cTn>
                                        <p:tgtEl>
                                          <p:spTgt spid="107"/>
                                        </p:tgtEl>
                                        <p:attrNameLst>
                                          <p:attrName>style.visibility</p:attrName>
                                        </p:attrNameLst>
                                      </p:cBhvr>
                                      <p:to>
                                        <p:strVal val="hidden"/>
                                      </p:to>
                                    </p:set>
                                  </p:childTnLst>
                                </p:cTn>
                              </p:par>
                            </p:childTnLst>
                          </p:cTn>
                        </p:par>
                      </p:childTnLst>
                    </p:cTn>
                  </p:par>
                </p:childTnLst>
              </p:cTn>
              <p:nextCondLst>
                <p:cond evt="onClick" delay="0">
                  <p:tgtEl>
                    <p:spTgt spid="107"/>
                  </p:tgtEl>
                </p:cond>
              </p:nextCondLst>
            </p:seq>
            <p:seq concurrent="1" nextAc="seek">
              <p:cTn id="67" restart="whenNotActive" fill="hold" evtFilter="cancelBubble" nodeType="interactiveSeq">
                <p:stCondLst>
                  <p:cond evt="onClick" delay="0">
                    <p:tgtEl>
                      <p:spTgt spid="108"/>
                    </p:tgtEl>
                  </p:cond>
                </p:stCondLst>
                <p:endSync evt="end" delay="0">
                  <p:rtn val="all"/>
                </p:endSync>
                <p:childTnLst>
                  <p:par>
                    <p:cTn id="68" fill="hold" nodeType="clickPar">
                      <p:stCondLst>
                        <p:cond delay="0"/>
                      </p:stCondLst>
                      <p:childTnLst>
                        <p:par>
                          <p:cTn id="69" fill="hold" nodeType="withGroup">
                            <p:stCondLst>
                              <p:cond delay="0"/>
                            </p:stCondLst>
                            <p:childTnLst>
                              <p:par>
                                <p:cTn id="70" presetID="1" presetClass="exit" presetSubtype="0" fill="hold" grpId="1" nodeType="clickEffect">
                                  <p:stCondLst>
                                    <p:cond delay="0"/>
                                  </p:stCondLst>
                                  <p:childTnLst>
                                    <p:set>
                                      <p:cBhvr>
                                        <p:cTn id="71" dur="1" fill="hold">
                                          <p:stCondLst>
                                            <p:cond delay="0"/>
                                          </p:stCondLst>
                                        </p:cTn>
                                        <p:tgtEl>
                                          <p:spTgt spid="108"/>
                                        </p:tgtEl>
                                        <p:attrNameLst>
                                          <p:attrName>style.visibility</p:attrName>
                                        </p:attrNameLst>
                                      </p:cBhvr>
                                      <p:to>
                                        <p:strVal val="hidden"/>
                                      </p:to>
                                    </p:set>
                                  </p:childTnLst>
                                </p:cTn>
                              </p:par>
                            </p:childTnLst>
                          </p:cTn>
                        </p:par>
                      </p:childTnLst>
                    </p:cTn>
                  </p:par>
                </p:childTnLst>
              </p:cTn>
              <p:nextCondLst>
                <p:cond evt="onClick" delay="0">
                  <p:tgtEl>
                    <p:spTgt spid="108"/>
                  </p:tgtEl>
                </p:cond>
              </p:nextCondLst>
            </p:seq>
            <p:seq concurrent="1" nextAc="seek">
              <p:cTn id="72" restart="whenNotActive" fill="hold" evtFilter="cancelBubble" nodeType="interactiveSeq">
                <p:stCondLst>
                  <p:cond evt="onClick" delay="0">
                    <p:tgtEl>
                      <p:spTgt spid="109"/>
                    </p:tgtEl>
                  </p:cond>
                </p:stCondLst>
                <p:endSync evt="end" delay="0">
                  <p:rtn val="all"/>
                </p:endSync>
                <p:childTnLst>
                  <p:par>
                    <p:cTn id="73" fill="hold" nodeType="clickPar">
                      <p:stCondLst>
                        <p:cond delay="0"/>
                      </p:stCondLst>
                      <p:childTnLst>
                        <p:par>
                          <p:cTn id="74" fill="hold" nodeType="withGroup">
                            <p:stCondLst>
                              <p:cond delay="0"/>
                            </p:stCondLst>
                            <p:childTnLst>
                              <p:par>
                                <p:cTn id="75" presetID="1" presetClass="exit" presetSubtype="0" fill="hold" grpId="1" nodeType="clickEffect">
                                  <p:stCondLst>
                                    <p:cond delay="0"/>
                                  </p:stCondLst>
                                  <p:childTnLst>
                                    <p:set>
                                      <p:cBhvr>
                                        <p:cTn id="76" dur="1" fill="hold">
                                          <p:stCondLst>
                                            <p:cond delay="0"/>
                                          </p:stCondLst>
                                        </p:cTn>
                                        <p:tgtEl>
                                          <p:spTgt spid="109"/>
                                        </p:tgtEl>
                                        <p:attrNameLst>
                                          <p:attrName>style.visibility</p:attrName>
                                        </p:attrNameLst>
                                      </p:cBhvr>
                                      <p:to>
                                        <p:strVal val="hidden"/>
                                      </p:to>
                                    </p:set>
                                  </p:childTnLst>
                                </p:cTn>
                              </p:par>
                            </p:childTnLst>
                          </p:cTn>
                        </p:par>
                      </p:childTnLst>
                    </p:cTn>
                  </p:par>
                </p:childTnLst>
              </p:cTn>
              <p:nextCondLst>
                <p:cond evt="onClick" delay="0">
                  <p:tgtEl>
                    <p:spTgt spid="109"/>
                  </p:tgtEl>
                </p:cond>
              </p:nextCondLst>
            </p:seq>
            <p:seq concurrent="1" nextAc="seek">
              <p:cTn id="77" restart="whenNotActive" fill="hold" evtFilter="cancelBubble" nodeType="interactiveSeq">
                <p:stCondLst>
                  <p:cond evt="onClick" delay="0">
                    <p:tgtEl>
                      <p:spTgt spid="104"/>
                    </p:tgtEl>
                  </p:cond>
                </p:stCondLst>
                <p:endSync evt="end" delay="0">
                  <p:rtn val="all"/>
                </p:endSync>
                <p:childTnLst>
                  <p:par>
                    <p:cTn id="78" fill="hold" nodeType="clickPar">
                      <p:stCondLst>
                        <p:cond delay="0"/>
                      </p:stCondLst>
                      <p:childTnLst>
                        <p:par>
                          <p:cTn id="79" fill="hold" nodeType="withGroup">
                            <p:stCondLst>
                              <p:cond delay="0"/>
                            </p:stCondLst>
                            <p:childTnLst>
                              <p:par>
                                <p:cTn id="80" presetID="1" presetClass="exit" presetSubtype="0" fill="hold" grpId="1" nodeType="clickEffect">
                                  <p:stCondLst>
                                    <p:cond delay="0"/>
                                  </p:stCondLst>
                                  <p:childTnLst>
                                    <p:set>
                                      <p:cBhvr>
                                        <p:cTn id="81" dur="1" fill="hold">
                                          <p:stCondLst>
                                            <p:cond delay="0"/>
                                          </p:stCondLst>
                                        </p:cTn>
                                        <p:tgtEl>
                                          <p:spTgt spid="104"/>
                                        </p:tgtEl>
                                        <p:attrNameLst>
                                          <p:attrName>style.visibility</p:attrName>
                                        </p:attrNameLst>
                                      </p:cBhvr>
                                      <p:to>
                                        <p:strVal val="hidden"/>
                                      </p:to>
                                    </p:set>
                                  </p:childTnLst>
                                </p:cTn>
                              </p:par>
                            </p:childTnLst>
                          </p:cTn>
                        </p:par>
                      </p:childTnLst>
                    </p:cTn>
                  </p:par>
                </p:childTnLst>
              </p:cTn>
              <p:nextCondLst>
                <p:cond evt="onClick" delay="0">
                  <p:tgtEl>
                    <p:spTgt spid="104"/>
                  </p:tgtEl>
                </p:cond>
              </p:nextCondLst>
            </p:seq>
            <p:seq concurrent="1" nextAc="seek">
              <p:cTn id="82" restart="whenNotActive" fill="hold" evtFilter="cancelBubble" nodeType="interactiveSeq">
                <p:stCondLst>
                  <p:cond evt="onClick" delay="0">
                    <p:tgtEl>
                      <p:spTgt spid="102"/>
                    </p:tgtEl>
                  </p:cond>
                </p:stCondLst>
                <p:endSync evt="end" delay="0">
                  <p:rtn val="all"/>
                </p:endSync>
                <p:childTnLst>
                  <p:par>
                    <p:cTn id="83" fill="hold" nodeType="clickPar">
                      <p:stCondLst>
                        <p:cond delay="0"/>
                      </p:stCondLst>
                      <p:childTnLst>
                        <p:par>
                          <p:cTn id="84" fill="hold" nodeType="withGroup">
                            <p:stCondLst>
                              <p:cond delay="0"/>
                            </p:stCondLst>
                            <p:childTnLst>
                              <p:par>
                                <p:cTn id="85" presetID="1" presetClass="exit" presetSubtype="0" fill="hold" nodeType="clickEffect">
                                  <p:stCondLst>
                                    <p:cond delay="0"/>
                                  </p:stCondLst>
                                  <p:childTnLst>
                                    <p:set>
                                      <p:cBhvr>
                                        <p:cTn id="86" dur="1" fill="hold">
                                          <p:stCondLst>
                                            <p:cond delay="0"/>
                                          </p:stCondLst>
                                        </p:cTn>
                                        <p:tgtEl>
                                          <p:spTgt spid="102"/>
                                        </p:tgtEl>
                                        <p:attrNameLst>
                                          <p:attrName>style.visibility</p:attrName>
                                        </p:attrNameLst>
                                      </p:cBhvr>
                                      <p:to>
                                        <p:strVal val="hidden"/>
                                      </p:to>
                                    </p:set>
                                  </p:childTnLst>
                                </p:cTn>
                              </p:par>
                            </p:childTnLst>
                          </p:cTn>
                        </p:par>
                      </p:childTnLst>
                    </p:cTn>
                  </p:par>
                </p:childTnLst>
              </p:cTn>
              <p:nextCondLst>
                <p:cond evt="onClick" delay="0">
                  <p:tgtEl>
                    <p:spTgt spid="102"/>
                  </p:tgtEl>
                </p:cond>
              </p:nextCondLst>
            </p:seq>
            <p:seq concurrent="1" nextAc="seek">
              <p:cTn id="87" restart="whenNotActive" fill="hold" evtFilter="cancelBubble" nodeType="interactiveSeq">
                <p:stCondLst>
                  <p:cond evt="onClick" delay="0">
                    <p:tgtEl>
                      <p:spTgt spid="103"/>
                    </p:tgtEl>
                  </p:cond>
                </p:stCondLst>
                <p:endSync evt="end" delay="0">
                  <p:rtn val="all"/>
                </p:endSync>
                <p:childTnLst>
                  <p:par>
                    <p:cTn id="88" fill="hold" nodeType="clickPar">
                      <p:stCondLst>
                        <p:cond delay="0"/>
                      </p:stCondLst>
                      <p:childTnLst>
                        <p:par>
                          <p:cTn id="89" fill="hold" nodeType="withGroup">
                            <p:stCondLst>
                              <p:cond delay="0"/>
                            </p:stCondLst>
                            <p:childTnLst>
                              <p:par>
                                <p:cTn id="90" presetID="1" presetClass="exit" presetSubtype="0" fill="hold" grpId="1" nodeType="clickEffect">
                                  <p:stCondLst>
                                    <p:cond delay="0"/>
                                  </p:stCondLst>
                                  <p:childTnLst>
                                    <p:set>
                                      <p:cBhvr>
                                        <p:cTn id="91" dur="1" fill="hold">
                                          <p:stCondLst>
                                            <p:cond delay="0"/>
                                          </p:stCondLst>
                                        </p:cTn>
                                        <p:tgtEl>
                                          <p:spTgt spid="103"/>
                                        </p:tgtEl>
                                        <p:attrNameLst>
                                          <p:attrName>style.visibility</p:attrName>
                                        </p:attrNameLst>
                                      </p:cBhvr>
                                      <p:to>
                                        <p:strVal val="hidden"/>
                                      </p:to>
                                    </p:set>
                                  </p:childTnLst>
                                </p:cTn>
                              </p:par>
                            </p:childTnLst>
                          </p:cTn>
                        </p:par>
                      </p:childTnLst>
                    </p:cTn>
                  </p:par>
                </p:childTnLst>
              </p:cTn>
              <p:nextCondLst>
                <p:cond evt="onClick" delay="0">
                  <p:tgtEl>
                    <p:spTgt spid="103"/>
                  </p:tgtEl>
                </p:cond>
              </p:nextCondLst>
            </p:seq>
            <p:seq concurrent="1" nextAc="seek">
              <p:cTn id="92" restart="whenNotActive" fill="hold" evtFilter="cancelBubble" nodeType="interactiveSeq">
                <p:stCondLst>
                  <p:cond evt="onClick" delay="0">
                    <p:tgtEl>
                      <p:spTgt spid="105"/>
                    </p:tgtEl>
                  </p:cond>
                </p:stCondLst>
                <p:endSync evt="end" delay="0">
                  <p:rtn val="all"/>
                </p:endSync>
                <p:childTnLst>
                  <p:par>
                    <p:cTn id="93" fill="hold" nodeType="clickPar">
                      <p:stCondLst>
                        <p:cond delay="0"/>
                      </p:stCondLst>
                      <p:childTnLst>
                        <p:par>
                          <p:cTn id="94" fill="hold" nodeType="withGroup">
                            <p:stCondLst>
                              <p:cond delay="0"/>
                            </p:stCondLst>
                            <p:childTnLst>
                              <p:par>
                                <p:cTn id="95" presetID="1" presetClass="exit" presetSubtype="0" fill="hold" grpId="1" nodeType="clickEffect">
                                  <p:stCondLst>
                                    <p:cond delay="0"/>
                                  </p:stCondLst>
                                  <p:childTnLst>
                                    <p:set>
                                      <p:cBhvr>
                                        <p:cTn id="96" dur="1" fill="hold">
                                          <p:stCondLst>
                                            <p:cond delay="0"/>
                                          </p:stCondLst>
                                        </p:cTn>
                                        <p:tgtEl>
                                          <p:spTgt spid="105"/>
                                        </p:tgtEl>
                                        <p:attrNameLst>
                                          <p:attrName>style.visibility</p:attrName>
                                        </p:attrNameLst>
                                      </p:cBhvr>
                                      <p:to>
                                        <p:strVal val="hidden"/>
                                      </p:to>
                                    </p:set>
                                  </p:childTnLst>
                                </p:cTn>
                              </p:par>
                            </p:childTnLst>
                          </p:cTn>
                        </p:par>
                      </p:childTnLst>
                    </p:cTn>
                  </p:par>
                </p:childTnLst>
              </p:cTn>
              <p:nextCondLst>
                <p:cond evt="onClick" delay="0">
                  <p:tgtEl>
                    <p:spTgt spid="105"/>
                  </p:tgtEl>
                </p:cond>
              </p:nextCondLst>
            </p:seq>
            <p:seq concurrent="1" nextAc="seek">
              <p:cTn id="97" restart="whenNotActive" fill="hold" evtFilter="cancelBubble" nodeType="interactiveSeq">
                <p:stCondLst>
                  <p:cond evt="onClick" delay="0">
                    <p:tgtEl>
                      <p:spTgt spid="98"/>
                    </p:tgtEl>
                  </p:cond>
                </p:stCondLst>
                <p:endSync evt="end" delay="0">
                  <p:rtn val="all"/>
                </p:endSync>
                <p:childTnLst>
                  <p:par>
                    <p:cTn id="98" fill="hold" nodeType="clickPar">
                      <p:stCondLst>
                        <p:cond delay="0"/>
                      </p:stCondLst>
                      <p:childTnLst>
                        <p:par>
                          <p:cTn id="99" fill="hold" nodeType="withGroup">
                            <p:stCondLst>
                              <p:cond delay="0"/>
                            </p:stCondLst>
                            <p:childTnLst>
                              <p:par>
                                <p:cTn id="100" presetID="1" presetClass="exit" presetSubtype="0" fill="hold" nodeType="clickEffect">
                                  <p:stCondLst>
                                    <p:cond delay="0"/>
                                  </p:stCondLst>
                                  <p:childTnLst>
                                    <p:set>
                                      <p:cBhvr>
                                        <p:cTn id="101" dur="1" fill="hold">
                                          <p:stCondLst>
                                            <p:cond delay="0"/>
                                          </p:stCondLst>
                                        </p:cTn>
                                        <p:tgtEl>
                                          <p:spTgt spid="98"/>
                                        </p:tgtEl>
                                        <p:attrNameLst>
                                          <p:attrName>style.visibility</p:attrName>
                                        </p:attrNameLst>
                                      </p:cBhvr>
                                      <p:to>
                                        <p:strVal val="hidden"/>
                                      </p:to>
                                    </p:set>
                                  </p:childTnLst>
                                </p:cTn>
                              </p:par>
                            </p:childTnLst>
                          </p:cTn>
                        </p:par>
                      </p:childTnLst>
                    </p:cTn>
                  </p:par>
                </p:childTnLst>
              </p:cTn>
              <p:nextCondLst>
                <p:cond evt="onClick" delay="0">
                  <p:tgtEl>
                    <p:spTgt spid="98"/>
                  </p:tgtEl>
                </p:cond>
              </p:nextCondLst>
            </p:seq>
            <p:seq concurrent="1" nextAc="seek">
              <p:cTn id="102" restart="whenNotActive" fill="hold" evtFilter="cancelBubble" nodeType="interactiveSeq">
                <p:stCondLst>
                  <p:cond evt="onClick" delay="0">
                    <p:tgtEl>
                      <p:spTgt spid="99"/>
                    </p:tgtEl>
                  </p:cond>
                </p:stCondLst>
                <p:endSync evt="end" delay="0">
                  <p:rtn val="all"/>
                </p:endSync>
                <p:childTnLst>
                  <p:par>
                    <p:cTn id="103" fill="hold" nodeType="clickPar">
                      <p:stCondLst>
                        <p:cond delay="0"/>
                      </p:stCondLst>
                      <p:childTnLst>
                        <p:par>
                          <p:cTn id="104" fill="hold" nodeType="withGroup">
                            <p:stCondLst>
                              <p:cond delay="0"/>
                            </p:stCondLst>
                            <p:childTnLst>
                              <p:par>
                                <p:cTn id="105" presetID="1" presetClass="exit" presetSubtype="0" fill="hold" grpId="1" nodeType="clickEffect">
                                  <p:stCondLst>
                                    <p:cond delay="0"/>
                                  </p:stCondLst>
                                  <p:childTnLst>
                                    <p:set>
                                      <p:cBhvr>
                                        <p:cTn id="106" dur="1" fill="hold">
                                          <p:stCondLst>
                                            <p:cond delay="0"/>
                                          </p:stCondLst>
                                        </p:cTn>
                                        <p:tgtEl>
                                          <p:spTgt spid="99"/>
                                        </p:tgtEl>
                                        <p:attrNameLst>
                                          <p:attrName>style.visibility</p:attrName>
                                        </p:attrNameLst>
                                      </p:cBhvr>
                                      <p:to>
                                        <p:strVal val="hidden"/>
                                      </p:to>
                                    </p:set>
                                  </p:childTnLst>
                                </p:cTn>
                              </p:par>
                            </p:childTnLst>
                          </p:cTn>
                        </p:par>
                      </p:childTnLst>
                    </p:cTn>
                  </p:par>
                </p:childTnLst>
              </p:cTn>
              <p:nextCondLst>
                <p:cond evt="onClick" delay="0">
                  <p:tgtEl>
                    <p:spTgt spid="99"/>
                  </p:tgtEl>
                </p:cond>
              </p:nextCondLst>
            </p:seq>
            <p:seq concurrent="1" nextAc="seek">
              <p:cTn id="107" restart="whenNotActive" fill="hold" evtFilter="cancelBubble" nodeType="interactiveSeq">
                <p:stCondLst>
                  <p:cond evt="onClick" delay="0">
                    <p:tgtEl>
                      <p:spTgt spid="100"/>
                    </p:tgtEl>
                  </p:cond>
                </p:stCondLst>
                <p:endSync evt="end" delay="0">
                  <p:rtn val="all"/>
                </p:endSync>
                <p:childTnLst>
                  <p:par>
                    <p:cTn id="108" fill="hold" nodeType="clickPar">
                      <p:stCondLst>
                        <p:cond delay="0"/>
                      </p:stCondLst>
                      <p:childTnLst>
                        <p:par>
                          <p:cTn id="109" fill="hold" nodeType="withGroup">
                            <p:stCondLst>
                              <p:cond delay="0"/>
                            </p:stCondLst>
                            <p:childTnLst>
                              <p:par>
                                <p:cTn id="110" presetID="1" presetClass="exit" presetSubtype="0" fill="hold" grpId="1" nodeType="clickEffect">
                                  <p:stCondLst>
                                    <p:cond delay="0"/>
                                  </p:stCondLst>
                                  <p:childTnLst>
                                    <p:set>
                                      <p:cBhvr>
                                        <p:cTn id="111" dur="1" fill="hold">
                                          <p:stCondLst>
                                            <p:cond delay="0"/>
                                          </p:stCondLst>
                                        </p:cTn>
                                        <p:tgtEl>
                                          <p:spTgt spid="100"/>
                                        </p:tgtEl>
                                        <p:attrNameLst>
                                          <p:attrName>style.visibility</p:attrName>
                                        </p:attrNameLst>
                                      </p:cBhvr>
                                      <p:to>
                                        <p:strVal val="hidden"/>
                                      </p:to>
                                    </p:set>
                                  </p:childTnLst>
                                </p:cTn>
                              </p:par>
                            </p:childTnLst>
                          </p:cTn>
                        </p:par>
                      </p:childTnLst>
                    </p:cTn>
                  </p:par>
                </p:childTnLst>
              </p:cTn>
              <p:nextCondLst>
                <p:cond evt="onClick" delay="0">
                  <p:tgtEl>
                    <p:spTgt spid="100"/>
                  </p:tgtEl>
                </p:cond>
              </p:nextCondLst>
            </p:seq>
            <p:seq concurrent="1" nextAc="seek">
              <p:cTn id="112" restart="whenNotActive" fill="hold" evtFilter="cancelBubble" nodeType="interactiveSeq">
                <p:stCondLst>
                  <p:cond evt="onClick" delay="0">
                    <p:tgtEl>
                      <p:spTgt spid="186"/>
                    </p:tgtEl>
                  </p:cond>
                </p:stCondLst>
                <p:endSync evt="end" delay="0">
                  <p:rtn val="all"/>
                </p:endSync>
                <p:childTnLst>
                  <p:par>
                    <p:cTn id="113" fill="hold" nodeType="clickPar">
                      <p:stCondLst>
                        <p:cond delay="0"/>
                      </p:stCondLst>
                      <p:childTnLst>
                        <p:par>
                          <p:cTn id="114" fill="hold" nodeType="withGroup">
                            <p:stCondLst>
                              <p:cond delay="0"/>
                            </p:stCondLst>
                            <p:childTnLst>
                              <p:par>
                                <p:cTn id="115" presetID="1" presetClass="entr" presetSubtype="0" fill="hold" nodeType="clickEffect">
                                  <p:stCondLst>
                                    <p:cond delay="0"/>
                                  </p:stCondLst>
                                  <p:childTnLst>
                                    <p:set>
                                      <p:cBhvr>
                                        <p:cTn id="116" dur="1" fill="hold">
                                          <p:stCondLst>
                                            <p:cond delay="0"/>
                                          </p:stCondLst>
                                        </p:cTn>
                                        <p:tgtEl>
                                          <p:spTgt spid="174"/>
                                        </p:tgtEl>
                                        <p:attrNameLst>
                                          <p:attrName>style.visibility</p:attrName>
                                        </p:attrNameLst>
                                      </p:cBhvr>
                                      <p:to>
                                        <p:strVal val="visible"/>
                                      </p:to>
                                    </p:set>
                                  </p:childTnLst>
                                </p:cTn>
                              </p:par>
                            </p:childTnLst>
                          </p:cTn>
                        </p:par>
                      </p:childTnLst>
                    </p:cTn>
                  </p:par>
                </p:childTnLst>
              </p:cTn>
              <p:nextCondLst>
                <p:cond evt="onClick" delay="0">
                  <p:tgtEl>
                    <p:spTgt spid="186"/>
                  </p:tgtEl>
                </p:cond>
              </p:nextCondLst>
            </p:seq>
            <p:seq concurrent="1" nextAc="seek">
              <p:cTn id="117" restart="whenNotActive" fill="hold" evtFilter="cancelBubble" nodeType="interactiveSeq">
                <p:stCondLst>
                  <p:cond evt="onClick" delay="0">
                    <p:tgtEl>
                      <p:spTgt spid="185"/>
                    </p:tgtEl>
                  </p:cond>
                </p:stCondLst>
                <p:endSync evt="end" delay="0">
                  <p:rtn val="all"/>
                </p:endSync>
                <p:childTnLst>
                  <p:par>
                    <p:cTn id="118" fill="hold" nodeType="clickPar">
                      <p:stCondLst>
                        <p:cond delay="0"/>
                      </p:stCondLst>
                      <p:childTnLst>
                        <p:par>
                          <p:cTn id="119" fill="hold" nodeType="withGroup">
                            <p:stCondLst>
                              <p:cond delay="0"/>
                            </p:stCondLst>
                            <p:childTnLst>
                              <p:par>
                                <p:cTn id="120" presetID="1" presetClass="entr" presetSubtype="0" fill="hold" nodeType="clickEffect">
                                  <p:stCondLst>
                                    <p:cond delay="0"/>
                                  </p:stCondLst>
                                  <p:childTnLst>
                                    <p:set>
                                      <p:cBhvr>
                                        <p:cTn id="121" dur="1" fill="hold">
                                          <p:stCondLst>
                                            <p:cond delay="0"/>
                                          </p:stCondLst>
                                        </p:cTn>
                                        <p:tgtEl>
                                          <p:spTgt spid="173"/>
                                        </p:tgtEl>
                                        <p:attrNameLst>
                                          <p:attrName>style.visibility</p:attrName>
                                        </p:attrNameLst>
                                      </p:cBhvr>
                                      <p:to>
                                        <p:strVal val="visible"/>
                                      </p:to>
                                    </p:set>
                                  </p:childTnLst>
                                </p:cTn>
                              </p:par>
                            </p:childTnLst>
                          </p:cTn>
                        </p:par>
                      </p:childTnLst>
                    </p:cTn>
                  </p:par>
                </p:childTnLst>
              </p:cTn>
              <p:nextCondLst>
                <p:cond evt="onClick" delay="0">
                  <p:tgtEl>
                    <p:spTgt spid="185"/>
                  </p:tgtEl>
                </p:cond>
              </p:nextCondLst>
            </p:seq>
            <p:seq concurrent="1" nextAc="seek">
              <p:cTn id="122" restart="whenNotActive" fill="hold" evtFilter="cancelBubble" nodeType="interactiveSeq">
                <p:stCondLst>
                  <p:cond evt="onClick" delay="0">
                    <p:tgtEl>
                      <p:spTgt spid="183"/>
                    </p:tgtEl>
                  </p:cond>
                </p:stCondLst>
                <p:endSync evt="end" delay="0">
                  <p:rtn val="all"/>
                </p:endSync>
                <p:childTnLst>
                  <p:par>
                    <p:cTn id="123" fill="hold" nodeType="clickPar">
                      <p:stCondLst>
                        <p:cond delay="0"/>
                      </p:stCondLst>
                      <p:childTnLst>
                        <p:par>
                          <p:cTn id="124" fill="hold" nodeType="withGroup">
                            <p:stCondLst>
                              <p:cond delay="0"/>
                            </p:stCondLst>
                            <p:childTnLst>
                              <p:par>
                                <p:cTn id="125" presetID="1" presetClass="entr" presetSubtype="0" fill="hold" grpId="0" nodeType="clickEffect">
                                  <p:stCondLst>
                                    <p:cond delay="0"/>
                                  </p:stCondLst>
                                  <p:childTnLst>
                                    <p:set>
                                      <p:cBhvr>
                                        <p:cTn id="126" dur="1" fill="hold">
                                          <p:stCondLst>
                                            <p:cond delay="0"/>
                                          </p:stCondLst>
                                        </p:cTn>
                                        <p:tgtEl>
                                          <p:spTgt spid="169"/>
                                        </p:tgtEl>
                                        <p:attrNameLst>
                                          <p:attrName>style.visibility</p:attrName>
                                        </p:attrNameLst>
                                      </p:cBhvr>
                                      <p:to>
                                        <p:strVal val="visible"/>
                                      </p:to>
                                    </p:set>
                                  </p:childTnLst>
                                </p:cTn>
                              </p:par>
                            </p:childTnLst>
                          </p:cTn>
                        </p:par>
                      </p:childTnLst>
                    </p:cTn>
                  </p:par>
                </p:childTnLst>
              </p:cTn>
              <p:nextCondLst>
                <p:cond evt="onClick" delay="0">
                  <p:tgtEl>
                    <p:spTgt spid="183"/>
                  </p:tgtEl>
                </p:cond>
              </p:nextCondLst>
            </p:seq>
            <p:seq concurrent="1" nextAc="seek">
              <p:cTn id="127" restart="whenNotActive" fill="hold" evtFilter="cancelBubble" nodeType="interactiveSeq">
                <p:stCondLst>
                  <p:cond evt="onClick" delay="0">
                    <p:tgtEl>
                      <p:spTgt spid="184"/>
                    </p:tgtEl>
                  </p:cond>
                </p:stCondLst>
                <p:endSync evt="end" delay="0">
                  <p:rtn val="all"/>
                </p:endSync>
                <p:childTnLst>
                  <p:par>
                    <p:cTn id="128" fill="hold" nodeType="clickPar">
                      <p:stCondLst>
                        <p:cond delay="0"/>
                      </p:stCondLst>
                      <p:childTnLst>
                        <p:par>
                          <p:cTn id="129" fill="hold" nodeType="withGroup">
                            <p:stCondLst>
                              <p:cond delay="0"/>
                            </p:stCondLst>
                            <p:childTnLst>
                              <p:par>
                                <p:cTn id="130" presetID="1" presetClass="entr" presetSubtype="0" fill="hold" grpId="0" nodeType="clickEffect">
                                  <p:stCondLst>
                                    <p:cond delay="0"/>
                                  </p:stCondLst>
                                  <p:childTnLst>
                                    <p:set>
                                      <p:cBhvr>
                                        <p:cTn id="131" dur="1" fill="hold">
                                          <p:stCondLst>
                                            <p:cond delay="0"/>
                                          </p:stCondLst>
                                        </p:cTn>
                                        <p:tgtEl>
                                          <p:spTgt spid="170"/>
                                        </p:tgtEl>
                                        <p:attrNameLst>
                                          <p:attrName>style.visibility</p:attrName>
                                        </p:attrNameLst>
                                      </p:cBhvr>
                                      <p:to>
                                        <p:strVal val="visible"/>
                                      </p:to>
                                    </p:set>
                                  </p:childTnLst>
                                </p:cTn>
                              </p:par>
                            </p:childTnLst>
                          </p:cTn>
                        </p:par>
                      </p:childTnLst>
                    </p:cTn>
                  </p:par>
                </p:childTnLst>
              </p:cTn>
              <p:nextCondLst>
                <p:cond evt="onClick" delay="0">
                  <p:tgtEl>
                    <p:spTgt spid="184"/>
                  </p:tgtEl>
                </p:cond>
              </p:nextCondLst>
            </p:seq>
            <p:seq concurrent="1" nextAc="seek">
              <p:cTn id="132" restart="whenNotActive" fill="hold" evtFilter="cancelBubble" nodeType="interactiveSeq">
                <p:stCondLst>
                  <p:cond evt="onClick" delay="0">
                    <p:tgtEl>
                      <p:spTgt spid="189"/>
                    </p:tgtEl>
                  </p:cond>
                </p:stCondLst>
                <p:endSync evt="end" delay="0">
                  <p:rtn val="all"/>
                </p:endSync>
                <p:childTnLst>
                  <p:par>
                    <p:cTn id="133" fill="hold" nodeType="clickPar">
                      <p:stCondLst>
                        <p:cond delay="0"/>
                      </p:stCondLst>
                      <p:childTnLst>
                        <p:par>
                          <p:cTn id="134" fill="hold" nodeType="withGroup">
                            <p:stCondLst>
                              <p:cond delay="0"/>
                            </p:stCondLst>
                            <p:childTnLst>
                              <p:par>
                                <p:cTn id="135" presetID="1" presetClass="entr" presetSubtype="0" fill="hold" grpId="0" nodeType="clickEffect">
                                  <p:stCondLst>
                                    <p:cond delay="0"/>
                                  </p:stCondLst>
                                  <p:childTnLst>
                                    <p:set>
                                      <p:cBhvr>
                                        <p:cTn id="136" dur="1" fill="hold">
                                          <p:stCondLst>
                                            <p:cond delay="0"/>
                                          </p:stCondLst>
                                        </p:cTn>
                                        <p:tgtEl>
                                          <p:spTgt spid="179"/>
                                        </p:tgtEl>
                                        <p:attrNameLst>
                                          <p:attrName>style.visibility</p:attrName>
                                        </p:attrNameLst>
                                      </p:cBhvr>
                                      <p:to>
                                        <p:strVal val="visible"/>
                                      </p:to>
                                    </p:set>
                                  </p:childTnLst>
                                </p:cTn>
                              </p:par>
                            </p:childTnLst>
                          </p:cTn>
                        </p:par>
                      </p:childTnLst>
                    </p:cTn>
                  </p:par>
                </p:childTnLst>
              </p:cTn>
              <p:nextCondLst>
                <p:cond evt="onClick" delay="0">
                  <p:tgtEl>
                    <p:spTgt spid="189"/>
                  </p:tgtEl>
                </p:cond>
              </p:nextCondLst>
            </p:seq>
            <p:seq concurrent="1" nextAc="seek">
              <p:cTn id="137" restart="whenNotActive" fill="hold" evtFilter="cancelBubble" nodeType="interactiveSeq">
                <p:stCondLst>
                  <p:cond evt="onClick" delay="0">
                    <p:tgtEl>
                      <p:spTgt spid="190"/>
                    </p:tgtEl>
                  </p:cond>
                </p:stCondLst>
                <p:endSync evt="end" delay="0">
                  <p:rtn val="all"/>
                </p:endSync>
                <p:childTnLst>
                  <p:par>
                    <p:cTn id="138" fill="hold" nodeType="clickPar">
                      <p:stCondLst>
                        <p:cond delay="0"/>
                      </p:stCondLst>
                      <p:childTnLst>
                        <p:par>
                          <p:cTn id="139" fill="hold" nodeType="withGroup">
                            <p:stCondLst>
                              <p:cond delay="0"/>
                            </p:stCondLst>
                            <p:childTnLst>
                              <p:par>
                                <p:cTn id="140" presetID="1" presetClass="entr" presetSubtype="0" fill="hold" grpId="0" nodeType="clickEffect">
                                  <p:stCondLst>
                                    <p:cond delay="0"/>
                                  </p:stCondLst>
                                  <p:childTnLst>
                                    <p:set>
                                      <p:cBhvr>
                                        <p:cTn id="141" dur="1" fill="hold">
                                          <p:stCondLst>
                                            <p:cond delay="0"/>
                                          </p:stCondLst>
                                        </p:cTn>
                                        <p:tgtEl>
                                          <p:spTgt spid="180"/>
                                        </p:tgtEl>
                                        <p:attrNameLst>
                                          <p:attrName>style.visibility</p:attrName>
                                        </p:attrNameLst>
                                      </p:cBhvr>
                                      <p:to>
                                        <p:strVal val="visible"/>
                                      </p:to>
                                    </p:set>
                                  </p:childTnLst>
                                </p:cTn>
                              </p:par>
                            </p:childTnLst>
                          </p:cTn>
                        </p:par>
                      </p:childTnLst>
                    </p:cTn>
                  </p:par>
                </p:childTnLst>
              </p:cTn>
              <p:nextCondLst>
                <p:cond evt="onClick" delay="0">
                  <p:tgtEl>
                    <p:spTgt spid="190"/>
                  </p:tgtEl>
                </p:cond>
              </p:nextCondLst>
            </p:seq>
            <p:seq concurrent="1" nextAc="seek">
              <p:cTn id="142" restart="whenNotActive" fill="hold" evtFilter="cancelBubble" nodeType="interactiveSeq">
                <p:stCondLst>
                  <p:cond evt="onClick" delay="0">
                    <p:tgtEl>
                      <p:spTgt spid="187"/>
                    </p:tgtEl>
                  </p:cond>
                </p:stCondLst>
                <p:endSync evt="end" delay="0">
                  <p:rtn val="all"/>
                </p:endSync>
                <p:childTnLst>
                  <p:par>
                    <p:cTn id="143" fill="hold" nodeType="clickPar">
                      <p:stCondLst>
                        <p:cond delay="0"/>
                      </p:stCondLst>
                      <p:childTnLst>
                        <p:par>
                          <p:cTn id="144" fill="hold" nodeType="withGroup">
                            <p:stCondLst>
                              <p:cond delay="0"/>
                            </p:stCondLst>
                            <p:childTnLst>
                              <p:par>
                                <p:cTn id="145" presetID="1" presetClass="entr" presetSubtype="0" fill="hold" grpId="0" nodeType="clickEffect">
                                  <p:stCondLst>
                                    <p:cond delay="0"/>
                                  </p:stCondLst>
                                  <p:childTnLst>
                                    <p:set>
                                      <p:cBhvr>
                                        <p:cTn id="146" dur="1" fill="hold">
                                          <p:stCondLst>
                                            <p:cond delay="0"/>
                                          </p:stCondLst>
                                        </p:cTn>
                                        <p:tgtEl>
                                          <p:spTgt spid="176"/>
                                        </p:tgtEl>
                                        <p:attrNameLst>
                                          <p:attrName>style.visibility</p:attrName>
                                        </p:attrNameLst>
                                      </p:cBhvr>
                                      <p:to>
                                        <p:strVal val="visible"/>
                                      </p:to>
                                    </p:set>
                                  </p:childTnLst>
                                </p:cTn>
                              </p:par>
                            </p:childTnLst>
                          </p:cTn>
                        </p:par>
                      </p:childTnLst>
                    </p:cTn>
                  </p:par>
                </p:childTnLst>
              </p:cTn>
              <p:nextCondLst>
                <p:cond evt="onClick" delay="0">
                  <p:tgtEl>
                    <p:spTgt spid="187"/>
                  </p:tgtEl>
                </p:cond>
              </p:nextCondLst>
            </p:seq>
            <p:seq concurrent="1" nextAc="seek">
              <p:cTn id="147" restart="whenNotActive" fill="hold" evtFilter="cancelBubble" nodeType="interactiveSeq">
                <p:stCondLst>
                  <p:cond evt="onClick" delay="0">
                    <p:tgtEl>
                      <p:spTgt spid="188"/>
                    </p:tgtEl>
                  </p:cond>
                </p:stCondLst>
                <p:endSync evt="end" delay="0">
                  <p:rtn val="all"/>
                </p:endSync>
                <p:childTnLst>
                  <p:par>
                    <p:cTn id="148" fill="hold" nodeType="clickPar">
                      <p:stCondLst>
                        <p:cond delay="0"/>
                      </p:stCondLst>
                      <p:childTnLst>
                        <p:par>
                          <p:cTn id="149" fill="hold" nodeType="withGroup">
                            <p:stCondLst>
                              <p:cond delay="0"/>
                            </p:stCondLst>
                            <p:childTnLst>
                              <p:par>
                                <p:cTn id="150" presetID="1" presetClass="entr" presetSubtype="0" fill="hold" grpId="0" nodeType="clickEffect">
                                  <p:stCondLst>
                                    <p:cond delay="0"/>
                                  </p:stCondLst>
                                  <p:childTnLst>
                                    <p:set>
                                      <p:cBhvr>
                                        <p:cTn id="151" dur="1" fill="hold">
                                          <p:stCondLst>
                                            <p:cond delay="0"/>
                                          </p:stCondLst>
                                        </p:cTn>
                                        <p:tgtEl>
                                          <p:spTgt spid="177"/>
                                        </p:tgtEl>
                                        <p:attrNameLst>
                                          <p:attrName>style.visibility</p:attrName>
                                        </p:attrNameLst>
                                      </p:cBhvr>
                                      <p:to>
                                        <p:strVal val="visible"/>
                                      </p:to>
                                    </p:set>
                                  </p:childTnLst>
                                </p:cTn>
                              </p:par>
                            </p:childTnLst>
                          </p:cTn>
                        </p:par>
                      </p:childTnLst>
                    </p:cTn>
                  </p:par>
                </p:childTnLst>
              </p:cTn>
              <p:nextCondLst>
                <p:cond evt="onClick" delay="0">
                  <p:tgtEl>
                    <p:spTgt spid="188"/>
                  </p:tgtEl>
                </p:cond>
              </p:nextCondLst>
            </p:seq>
            <p:seq concurrent="1" nextAc="seek">
              <p:cTn id="152" restart="whenNotActive" fill="hold" evtFilter="cancelBubble" nodeType="interactiveSeq">
                <p:stCondLst>
                  <p:cond evt="onClick" delay="0">
                    <p:tgtEl>
                      <p:spTgt spid="174"/>
                    </p:tgtEl>
                  </p:cond>
                </p:stCondLst>
                <p:endSync evt="end" delay="0">
                  <p:rtn val="all"/>
                </p:endSync>
                <p:childTnLst>
                  <p:par>
                    <p:cTn id="153" fill="hold" nodeType="clickPar">
                      <p:stCondLst>
                        <p:cond delay="0"/>
                      </p:stCondLst>
                      <p:childTnLst>
                        <p:par>
                          <p:cTn id="154" fill="hold" nodeType="withGroup">
                            <p:stCondLst>
                              <p:cond delay="0"/>
                            </p:stCondLst>
                            <p:childTnLst>
                              <p:par>
                                <p:cTn id="155" presetID="1" presetClass="exit" presetSubtype="0" fill="hold" nodeType="clickEffect">
                                  <p:stCondLst>
                                    <p:cond delay="0"/>
                                  </p:stCondLst>
                                  <p:childTnLst>
                                    <p:set>
                                      <p:cBhvr>
                                        <p:cTn id="156" dur="1" fill="hold">
                                          <p:stCondLst>
                                            <p:cond delay="0"/>
                                          </p:stCondLst>
                                        </p:cTn>
                                        <p:tgtEl>
                                          <p:spTgt spid="174"/>
                                        </p:tgtEl>
                                        <p:attrNameLst>
                                          <p:attrName>style.visibility</p:attrName>
                                        </p:attrNameLst>
                                      </p:cBhvr>
                                      <p:to>
                                        <p:strVal val="hidden"/>
                                      </p:to>
                                    </p:set>
                                  </p:childTnLst>
                                </p:cTn>
                              </p:par>
                            </p:childTnLst>
                          </p:cTn>
                        </p:par>
                      </p:childTnLst>
                    </p:cTn>
                  </p:par>
                </p:childTnLst>
              </p:cTn>
              <p:nextCondLst>
                <p:cond evt="onClick" delay="0">
                  <p:tgtEl>
                    <p:spTgt spid="174"/>
                  </p:tgtEl>
                </p:cond>
              </p:nextCondLst>
            </p:seq>
            <p:seq concurrent="1" nextAc="seek">
              <p:cTn id="157" restart="whenNotActive" fill="hold" evtFilter="cancelBubble" nodeType="interactiveSeq">
                <p:stCondLst>
                  <p:cond evt="onClick" delay="0">
                    <p:tgtEl>
                      <p:spTgt spid="173"/>
                    </p:tgtEl>
                  </p:cond>
                </p:stCondLst>
                <p:endSync evt="end" delay="0">
                  <p:rtn val="all"/>
                </p:endSync>
                <p:childTnLst>
                  <p:par>
                    <p:cTn id="158" fill="hold" nodeType="clickPar">
                      <p:stCondLst>
                        <p:cond delay="0"/>
                      </p:stCondLst>
                      <p:childTnLst>
                        <p:par>
                          <p:cTn id="159" fill="hold" nodeType="withGroup">
                            <p:stCondLst>
                              <p:cond delay="0"/>
                            </p:stCondLst>
                            <p:childTnLst>
                              <p:par>
                                <p:cTn id="160" presetID="1" presetClass="exit" presetSubtype="0" fill="hold" nodeType="clickEffect">
                                  <p:stCondLst>
                                    <p:cond delay="0"/>
                                  </p:stCondLst>
                                  <p:childTnLst>
                                    <p:set>
                                      <p:cBhvr>
                                        <p:cTn id="161" dur="1" fill="hold">
                                          <p:stCondLst>
                                            <p:cond delay="0"/>
                                          </p:stCondLst>
                                        </p:cTn>
                                        <p:tgtEl>
                                          <p:spTgt spid="173"/>
                                        </p:tgtEl>
                                        <p:attrNameLst>
                                          <p:attrName>style.visibility</p:attrName>
                                        </p:attrNameLst>
                                      </p:cBhvr>
                                      <p:to>
                                        <p:strVal val="hidden"/>
                                      </p:to>
                                    </p:set>
                                  </p:childTnLst>
                                </p:cTn>
                              </p:par>
                            </p:childTnLst>
                          </p:cTn>
                        </p:par>
                      </p:childTnLst>
                    </p:cTn>
                  </p:par>
                </p:childTnLst>
              </p:cTn>
              <p:nextCondLst>
                <p:cond evt="onClick" delay="0">
                  <p:tgtEl>
                    <p:spTgt spid="173"/>
                  </p:tgtEl>
                </p:cond>
              </p:nextCondLst>
            </p:seq>
            <p:seq concurrent="1" nextAc="seek">
              <p:cTn id="162" restart="whenNotActive" fill="hold" evtFilter="cancelBubble" nodeType="interactiveSeq">
                <p:stCondLst>
                  <p:cond evt="onClick" delay="0">
                    <p:tgtEl>
                      <p:spTgt spid="169"/>
                    </p:tgtEl>
                  </p:cond>
                </p:stCondLst>
                <p:endSync evt="end" delay="0">
                  <p:rtn val="all"/>
                </p:endSync>
                <p:childTnLst>
                  <p:par>
                    <p:cTn id="163" fill="hold" nodeType="clickPar">
                      <p:stCondLst>
                        <p:cond delay="0"/>
                      </p:stCondLst>
                      <p:childTnLst>
                        <p:par>
                          <p:cTn id="164" fill="hold" nodeType="withGroup">
                            <p:stCondLst>
                              <p:cond delay="0"/>
                            </p:stCondLst>
                            <p:childTnLst>
                              <p:par>
                                <p:cTn id="165" presetID="1" presetClass="exit" presetSubtype="0" fill="hold" grpId="1" nodeType="clickEffect">
                                  <p:stCondLst>
                                    <p:cond delay="0"/>
                                  </p:stCondLst>
                                  <p:childTnLst>
                                    <p:set>
                                      <p:cBhvr>
                                        <p:cTn id="166" dur="1" fill="hold">
                                          <p:stCondLst>
                                            <p:cond delay="0"/>
                                          </p:stCondLst>
                                        </p:cTn>
                                        <p:tgtEl>
                                          <p:spTgt spid="169"/>
                                        </p:tgtEl>
                                        <p:attrNameLst>
                                          <p:attrName>style.visibility</p:attrName>
                                        </p:attrNameLst>
                                      </p:cBhvr>
                                      <p:to>
                                        <p:strVal val="hidden"/>
                                      </p:to>
                                    </p:set>
                                  </p:childTnLst>
                                </p:cTn>
                              </p:par>
                            </p:childTnLst>
                          </p:cTn>
                        </p:par>
                      </p:childTnLst>
                    </p:cTn>
                  </p:par>
                </p:childTnLst>
              </p:cTn>
              <p:nextCondLst>
                <p:cond evt="onClick" delay="0">
                  <p:tgtEl>
                    <p:spTgt spid="169"/>
                  </p:tgtEl>
                </p:cond>
              </p:nextCondLst>
            </p:seq>
            <p:seq concurrent="1" nextAc="seek">
              <p:cTn id="167" restart="whenNotActive" fill="hold" evtFilter="cancelBubble" nodeType="interactiveSeq">
                <p:stCondLst>
                  <p:cond evt="onClick" delay="0">
                    <p:tgtEl>
                      <p:spTgt spid="170"/>
                    </p:tgtEl>
                  </p:cond>
                </p:stCondLst>
                <p:endSync evt="end" delay="0">
                  <p:rtn val="all"/>
                </p:endSync>
                <p:childTnLst>
                  <p:par>
                    <p:cTn id="168" fill="hold" nodeType="clickPar">
                      <p:stCondLst>
                        <p:cond delay="0"/>
                      </p:stCondLst>
                      <p:childTnLst>
                        <p:par>
                          <p:cTn id="169" fill="hold" nodeType="withGroup">
                            <p:stCondLst>
                              <p:cond delay="0"/>
                            </p:stCondLst>
                            <p:childTnLst>
                              <p:par>
                                <p:cTn id="170" presetID="1" presetClass="exit" presetSubtype="0" fill="hold" grpId="1" nodeType="clickEffect">
                                  <p:stCondLst>
                                    <p:cond delay="0"/>
                                  </p:stCondLst>
                                  <p:childTnLst>
                                    <p:set>
                                      <p:cBhvr>
                                        <p:cTn id="171" dur="1" fill="hold">
                                          <p:stCondLst>
                                            <p:cond delay="0"/>
                                          </p:stCondLst>
                                        </p:cTn>
                                        <p:tgtEl>
                                          <p:spTgt spid="170"/>
                                        </p:tgtEl>
                                        <p:attrNameLst>
                                          <p:attrName>style.visibility</p:attrName>
                                        </p:attrNameLst>
                                      </p:cBhvr>
                                      <p:to>
                                        <p:strVal val="hidden"/>
                                      </p:to>
                                    </p:set>
                                  </p:childTnLst>
                                </p:cTn>
                              </p:par>
                            </p:childTnLst>
                          </p:cTn>
                        </p:par>
                      </p:childTnLst>
                    </p:cTn>
                  </p:par>
                </p:childTnLst>
              </p:cTn>
              <p:nextCondLst>
                <p:cond evt="onClick" delay="0">
                  <p:tgtEl>
                    <p:spTgt spid="170"/>
                  </p:tgtEl>
                </p:cond>
              </p:nextCondLst>
            </p:seq>
            <p:seq concurrent="1" nextAc="seek">
              <p:cTn id="172" restart="whenNotActive" fill="hold" evtFilter="cancelBubble" nodeType="interactiveSeq">
                <p:stCondLst>
                  <p:cond evt="onClick" delay="0">
                    <p:tgtEl>
                      <p:spTgt spid="179"/>
                    </p:tgtEl>
                  </p:cond>
                </p:stCondLst>
                <p:endSync evt="end" delay="0">
                  <p:rtn val="all"/>
                </p:endSync>
                <p:childTnLst>
                  <p:par>
                    <p:cTn id="173" fill="hold" nodeType="clickPar">
                      <p:stCondLst>
                        <p:cond delay="0"/>
                      </p:stCondLst>
                      <p:childTnLst>
                        <p:par>
                          <p:cTn id="174" fill="hold" nodeType="withGroup">
                            <p:stCondLst>
                              <p:cond delay="0"/>
                            </p:stCondLst>
                            <p:childTnLst>
                              <p:par>
                                <p:cTn id="175" presetID="1" presetClass="exit" presetSubtype="0" fill="hold" grpId="1" nodeType="clickEffect">
                                  <p:stCondLst>
                                    <p:cond delay="0"/>
                                  </p:stCondLst>
                                  <p:childTnLst>
                                    <p:set>
                                      <p:cBhvr>
                                        <p:cTn id="176" dur="1" fill="hold">
                                          <p:stCondLst>
                                            <p:cond delay="0"/>
                                          </p:stCondLst>
                                        </p:cTn>
                                        <p:tgtEl>
                                          <p:spTgt spid="179"/>
                                        </p:tgtEl>
                                        <p:attrNameLst>
                                          <p:attrName>style.visibility</p:attrName>
                                        </p:attrNameLst>
                                      </p:cBhvr>
                                      <p:to>
                                        <p:strVal val="hidden"/>
                                      </p:to>
                                    </p:set>
                                  </p:childTnLst>
                                </p:cTn>
                              </p:par>
                            </p:childTnLst>
                          </p:cTn>
                        </p:par>
                      </p:childTnLst>
                    </p:cTn>
                  </p:par>
                </p:childTnLst>
              </p:cTn>
              <p:nextCondLst>
                <p:cond evt="onClick" delay="0">
                  <p:tgtEl>
                    <p:spTgt spid="179"/>
                  </p:tgtEl>
                </p:cond>
              </p:nextCondLst>
            </p:seq>
            <p:seq concurrent="1" nextAc="seek">
              <p:cTn id="177" restart="whenNotActive" fill="hold" evtFilter="cancelBubble" nodeType="interactiveSeq">
                <p:stCondLst>
                  <p:cond evt="onClick" delay="0">
                    <p:tgtEl>
                      <p:spTgt spid="180"/>
                    </p:tgtEl>
                  </p:cond>
                </p:stCondLst>
                <p:endSync evt="end" delay="0">
                  <p:rtn val="all"/>
                </p:endSync>
                <p:childTnLst>
                  <p:par>
                    <p:cTn id="178" fill="hold" nodeType="clickPar">
                      <p:stCondLst>
                        <p:cond delay="0"/>
                      </p:stCondLst>
                      <p:childTnLst>
                        <p:par>
                          <p:cTn id="179" fill="hold" nodeType="withGroup">
                            <p:stCondLst>
                              <p:cond delay="0"/>
                            </p:stCondLst>
                            <p:childTnLst>
                              <p:par>
                                <p:cTn id="180" presetID="1" presetClass="exit" presetSubtype="0" fill="hold" grpId="1" nodeType="clickEffect">
                                  <p:stCondLst>
                                    <p:cond delay="0"/>
                                  </p:stCondLst>
                                  <p:childTnLst>
                                    <p:set>
                                      <p:cBhvr>
                                        <p:cTn id="181" dur="1" fill="hold">
                                          <p:stCondLst>
                                            <p:cond delay="0"/>
                                          </p:stCondLst>
                                        </p:cTn>
                                        <p:tgtEl>
                                          <p:spTgt spid="180"/>
                                        </p:tgtEl>
                                        <p:attrNameLst>
                                          <p:attrName>style.visibility</p:attrName>
                                        </p:attrNameLst>
                                      </p:cBhvr>
                                      <p:to>
                                        <p:strVal val="hidden"/>
                                      </p:to>
                                    </p:set>
                                  </p:childTnLst>
                                </p:cTn>
                              </p:par>
                            </p:childTnLst>
                          </p:cTn>
                        </p:par>
                      </p:childTnLst>
                    </p:cTn>
                  </p:par>
                </p:childTnLst>
              </p:cTn>
              <p:nextCondLst>
                <p:cond evt="onClick" delay="0">
                  <p:tgtEl>
                    <p:spTgt spid="180"/>
                  </p:tgtEl>
                </p:cond>
              </p:nextCondLst>
            </p:seq>
            <p:seq concurrent="1" nextAc="seek">
              <p:cTn id="182" restart="whenNotActive" fill="hold" evtFilter="cancelBubble" nodeType="interactiveSeq">
                <p:stCondLst>
                  <p:cond evt="onClick" delay="0">
                    <p:tgtEl>
                      <p:spTgt spid="177"/>
                    </p:tgtEl>
                  </p:cond>
                </p:stCondLst>
                <p:endSync evt="end" delay="0">
                  <p:rtn val="all"/>
                </p:endSync>
                <p:childTnLst>
                  <p:par>
                    <p:cTn id="183" fill="hold" nodeType="clickPar">
                      <p:stCondLst>
                        <p:cond delay="0"/>
                      </p:stCondLst>
                      <p:childTnLst>
                        <p:par>
                          <p:cTn id="184" fill="hold" nodeType="withGroup">
                            <p:stCondLst>
                              <p:cond delay="0"/>
                            </p:stCondLst>
                            <p:childTnLst>
                              <p:par>
                                <p:cTn id="185" presetID="1" presetClass="exit" presetSubtype="0" fill="hold" grpId="1" nodeType="clickEffect">
                                  <p:stCondLst>
                                    <p:cond delay="0"/>
                                  </p:stCondLst>
                                  <p:childTnLst>
                                    <p:set>
                                      <p:cBhvr>
                                        <p:cTn id="186" dur="1" fill="hold">
                                          <p:stCondLst>
                                            <p:cond delay="0"/>
                                          </p:stCondLst>
                                        </p:cTn>
                                        <p:tgtEl>
                                          <p:spTgt spid="177"/>
                                        </p:tgtEl>
                                        <p:attrNameLst>
                                          <p:attrName>style.visibility</p:attrName>
                                        </p:attrNameLst>
                                      </p:cBhvr>
                                      <p:to>
                                        <p:strVal val="hidden"/>
                                      </p:to>
                                    </p:set>
                                  </p:childTnLst>
                                </p:cTn>
                              </p:par>
                            </p:childTnLst>
                          </p:cTn>
                        </p:par>
                      </p:childTnLst>
                    </p:cTn>
                  </p:par>
                </p:childTnLst>
              </p:cTn>
              <p:nextCondLst>
                <p:cond evt="onClick" delay="0">
                  <p:tgtEl>
                    <p:spTgt spid="177"/>
                  </p:tgtEl>
                </p:cond>
              </p:nextCondLst>
            </p:seq>
            <p:seq concurrent="1" nextAc="seek">
              <p:cTn id="187" restart="whenNotActive" fill="hold" evtFilter="cancelBubble" nodeType="interactiveSeq">
                <p:stCondLst>
                  <p:cond evt="onClick" delay="0">
                    <p:tgtEl>
                      <p:spTgt spid="176"/>
                    </p:tgtEl>
                  </p:cond>
                </p:stCondLst>
                <p:endSync evt="end" delay="0">
                  <p:rtn val="all"/>
                </p:endSync>
                <p:childTnLst>
                  <p:par>
                    <p:cTn id="188" fill="hold" nodeType="clickPar">
                      <p:stCondLst>
                        <p:cond delay="0"/>
                      </p:stCondLst>
                      <p:childTnLst>
                        <p:par>
                          <p:cTn id="189" fill="hold" nodeType="withGroup">
                            <p:stCondLst>
                              <p:cond delay="0"/>
                            </p:stCondLst>
                            <p:childTnLst>
                              <p:par>
                                <p:cTn id="190" presetID="1" presetClass="exit" presetSubtype="0" fill="hold" grpId="1" nodeType="clickEffect">
                                  <p:stCondLst>
                                    <p:cond delay="0"/>
                                  </p:stCondLst>
                                  <p:childTnLst>
                                    <p:set>
                                      <p:cBhvr>
                                        <p:cTn id="191" dur="1" fill="hold">
                                          <p:stCondLst>
                                            <p:cond delay="0"/>
                                          </p:stCondLst>
                                        </p:cTn>
                                        <p:tgtEl>
                                          <p:spTgt spid="176"/>
                                        </p:tgtEl>
                                        <p:attrNameLst>
                                          <p:attrName>style.visibility</p:attrName>
                                        </p:attrNameLst>
                                      </p:cBhvr>
                                      <p:to>
                                        <p:strVal val="hidden"/>
                                      </p:to>
                                    </p:set>
                                  </p:childTnLst>
                                </p:cTn>
                              </p:par>
                            </p:childTnLst>
                          </p:cTn>
                        </p:par>
                      </p:childTnLst>
                    </p:cTn>
                  </p:par>
                </p:childTnLst>
              </p:cTn>
              <p:nextCondLst>
                <p:cond evt="onClick" delay="0">
                  <p:tgtEl>
                    <p:spTgt spid="176"/>
                  </p:tgtEl>
                </p:cond>
              </p:nextCondLst>
            </p:seq>
            <p:seq concurrent="1" nextAc="seek">
              <p:cTn id="192" restart="whenNotActive" fill="hold" evtFilter="cancelBubble" nodeType="interactiveSeq">
                <p:stCondLst>
                  <p:cond evt="onClick" delay="0">
                    <p:tgtEl>
                      <p:spTgt spid="156"/>
                    </p:tgtEl>
                  </p:cond>
                </p:stCondLst>
                <p:endSync evt="end" delay="0">
                  <p:rtn val="all"/>
                </p:endSync>
                <p:childTnLst>
                  <p:par>
                    <p:cTn id="193" fill="hold" nodeType="clickPar">
                      <p:stCondLst>
                        <p:cond delay="0"/>
                      </p:stCondLst>
                      <p:childTnLst>
                        <p:par>
                          <p:cTn id="194" fill="hold" nodeType="withGroup">
                            <p:stCondLst>
                              <p:cond delay="0"/>
                            </p:stCondLst>
                            <p:childTnLst>
                              <p:par>
                                <p:cTn id="195" presetID="1" presetClass="entr" presetSubtype="0" fill="hold" grpId="0" nodeType="clickEffect">
                                  <p:stCondLst>
                                    <p:cond delay="0"/>
                                  </p:stCondLst>
                                  <p:childTnLst>
                                    <p:set>
                                      <p:cBhvr>
                                        <p:cTn id="196" dur="1" fill="hold">
                                          <p:stCondLst>
                                            <p:cond delay="0"/>
                                          </p:stCondLst>
                                        </p:cTn>
                                        <p:tgtEl>
                                          <p:spTgt spid="101"/>
                                        </p:tgtEl>
                                        <p:attrNameLst>
                                          <p:attrName>style.visibility</p:attrName>
                                        </p:attrNameLst>
                                      </p:cBhvr>
                                      <p:to>
                                        <p:strVal val="visible"/>
                                      </p:to>
                                    </p:set>
                                  </p:childTnLst>
                                </p:cTn>
                              </p:par>
                            </p:childTnLst>
                          </p:cTn>
                        </p:par>
                      </p:childTnLst>
                    </p:cTn>
                  </p:par>
                </p:childTnLst>
              </p:cTn>
              <p:nextCondLst>
                <p:cond evt="onClick" delay="0">
                  <p:tgtEl>
                    <p:spTgt spid="156"/>
                  </p:tgtEl>
                </p:cond>
              </p:nextCondLst>
            </p:seq>
            <p:seq concurrent="1" nextAc="seek">
              <p:cTn id="197" restart="whenNotActive" fill="hold" evtFilter="cancelBubble" nodeType="interactiveSeq">
                <p:stCondLst>
                  <p:cond evt="onClick" delay="0">
                    <p:tgtEl>
                      <p:spTgt spid="101"/>
                    </p:tgtEl>
                  </p:cond>
                </p:stCondLst>
                <p:endSync evt="end" delay="0">
                  <p:rtn val="all"/>
                </p:endSync>
                <p:childTnLst>
                  <p:par>
                    <p:cTn id="198" fill="hold" nodeType="clickPar">
                      <p:stCondLst>
                        <p:cond delay="0"/>
                      </p:stCondLst>
                      <p:childTnLst>
                        <p:par>
                          <p:cTn id="199" fill="hold" nodeType="withGroup">
                            <p:stCondLst>
                              <p:cond delay="0"/>
                            </p:stCondLst>
                            <p:childTnLst>
                              <p:par>
                                <p:cTn id="200" presetID="1" presetClass="exit" presetSubtype="0" fill="hold" grpId="1" nodeType="clickEffect">
                                  <p:stCondLst>
                                    <p:cond delay="0"/>
                                  </p:stCondLst>
                                  <p:childTnLst>
                                    <p:set>
                                      <p:cBhvr>
                                        <p:cTn id="201" dur="1" fill="hold">
                                          <p:stCondLst>
                                            <p:cond delay="0"/>
                                          </p:stCondLst>
                                        </p:cTn>
                                        <p:tgtEl>
                                          <p:spTgt spid="101"/>
                                        </p:tgtEl>
                                        <p:attrNameLst>
                                          <p:attrName>style.visibility</p:attrName>
                                        </p:attrNameLst>
                                      </p:cBhvr>
                                      <p:to>
                                        <p:strVal val="hidden"/>
                                      </p:to>
                                    </p:set>
                                  </p:childTnLst>
                                </p:cTn>
                              </p:par>
                            </p:childTnLst>
                          </p:cTn>
                        </p:par>
                      </p:childTnLst>
                    </p:cTn>
                  </p:par>
                </p:childTnLst>
              </p:cTn>
              <p:nextCondLst>
                <p:cond evt="onClick" delay="0">
                  <p:tgtEl>
                    <p:spTgt spid="101"/>
                  </p:tgtEl>
                </p:cond>
              </p:nextCondLst>
            </p:seq>
          </p:childTnLst>
        </p:cTn>
      </p:par>
    </p:tnLst>
    <p:bldLst>
      <p:bldP spid="99" grpId="0" animBg="1"/>
      <p:bldP spid="99" grpId="1" animBg="1"/>
      <p:bldP spid="100" grpId="0" animBg="1"/>
      <p:bldP spid="100" grpId="1" animBg="1"/>
      <p:bldP spid="101" grpId="0" animBg="1"/>
      <p:bldP spid="101" grpId="1" animBg="1"/>
      <p:bldP spid="103" grpId="0" animBg="1"/>
      <p:bldP spid="103" grpId="1" animBg="1"/>
      <p:bldP spid="104" grpId="0" animBg="1"/>
      <p:bldP spid="104" grpId="1" animBg="1"/>
      <p:bldP spid="105" grpId="0" animBg="1"/>
      <p:bldP spid="105" grpId="1" animBg="1"/>
      <p:bldP spid="106" grpId="0" animBg="1"/>
      <p:bldP spid="106" grpId="1" animBg="1"/>
      <p:bldP spid="108" grpId="0" animBg="1"/>
      <p:bldP spid="108" grpId="1" animBg="1"/>
      <p:bldP spid="109" grpId="0" animBg="1"/>
      <p:bldP spid="109" grpId="1" animBg="1"/>
      <p:bldP spid="169" grpId="0" animBg="1"/>
      <p:bldP spid="169" grpId="1" animBg="1"/>
      <p:bldP spid="170" grpId="0" animBg="1"/>
      <p:bldP spid="170" grpId="1" animBg="1"/>
      <p:bldP spid="176" grpId="0" animBg="1"/>
      <p:bldP spid="176" grpId="1" animBg="1"/>
      <p:bldP spid="177" grpId="0" animBg="1"/>
      <p:bldP spid="177" grpId="1" animBg="1"/>
      <p:bldP spid="179" grpId="0" animBg="1"/>
      <p:bldP spid="179" grpId="1" animBg="1"/>
      <p:bldP spid="180" grpId="0" animBg="1"/>
      <p:bldP spid="180"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endParaRPr lang="en-US" smtClean="0"/>
          </a:p>
        </p:txBody>
      </p:sp>
      <p:sp>
        <p:nvSpPr>
          <p:cNvPr id="57347" name="Rectangle 3"/>
          <p:cNvSpPr>
            <a:spLocks noGrp="1" noChangeArrowheads="1"/>
          </p:cNvSpPr>
          <p:nvPr>
            <p:ph type="body" sz="half" idx="1"/>
          </p:nvPr>
        </p:nvSpPr>
        <p:spPr>
          <a:xfrm>
            <a:off x="395288" y="981075"/>
            <a:ext cx="8229600" cy="3452813"/>
          </a:xfrm>
        </p:spPr>
        <p:txBody>
          <a:bodyPr/>
          <a:lstStyle/>
          <a:p>
            <a:pPr algn="ctr">
              <a:buFontTx/>
              <a:buNone/>
            </a:pPr>
            <a:r>
              <a:rPr lang="he-IL" sz="4000" smtClean="0">
                <a:solidFill>
                  <a:srgbClr val="CC0066"/>
                </a:solidFill>
              </a:rPr>
              <a:t>אתיקה טובה מתחילה בעובדות נכונות!</a:t>
            </a:r>
            <a:endParaRPr lang="en-US" sz="4000" smtClean="0">
              <a:solidFill>
                <a:srgbClr val="CC0066"/>
              </a:solidFill>
            </a:endParaRPr>
          </a:p>
        </p:txBody>
      </p:sp>
      <p:pic>
        <p:nvPicPr>
          <p:cNvPr id="57348" name="Picture 4" descr="carpscale3"/>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1979613" y="2924175"/>
            <a:ext cx="5113337" cy="32416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41461423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noAutofit/>
          </a:bodyPr>
          <a:lstStyle/>
          <a:p>
            <a:r>
              <a:rPr lang="he-IL" dirty="0" smtClean="0">
                <a:solidFill>
                  <a:srgbClr val="FF3300"/>
                </a:solidFill>
              </a:rPr>
              <a:t>איסוף מידע</a:t>
            </a:r>
            <a:endParaRPr lang="en-US" dirty="0" smtClean="0"/>
          </a:p>
        </p:txBody>
      </p:sp>
      <p:sp>
        <p:nvSpPr>
          <p:cNvPr id="56324" name="Rectangle 4"/>
          <p:cNvSpPr>
            <a:spLocks noGrp="1" noChangeArrowheads="1"/>
          </p:cNvSpPr>
          <p:nvPr>
            <p:ph idx="1"/>
          </p:nvPr>
        </p:nvSpPr>
        <p:spPr/>
        <p:txBody>
          <a:bodyPr/>
          <a:lstStyle/>
          <a:p>
            <a:pPr>
              <a:defRPr/>
            </a:pPr>
            <a:r>
              <a:rPr lang="he-IL" dirty="0"/>
              <a:t>הנתונים הרפואיים</a:t>
            </a:r>
          </a:p>
          <a:p>
            <a:pPr>
              <a:defRPr/>
            </a:pPr>
            <a:r>
              <a:rPr lang="he-IL" dirty="0" smtClean="0"/>
              <a:t>המטרות </a:t>
            </a:r>
            <a:r>
              <a:rPr lang="he-IL" dirty="0"/>
              <a:t>של המטופל והעדפותיו</a:t>
            </a:r>
            <a:endParaRPr lang="en-US" dirty="0"/>
          </a:p>
          <a:p>
            <a:pPr>
              <a:defRPr/>
            </a:pPr>
            <a:r>
              <a:rPr lang="he-IL" dirty="0"/>
              <a:t>מטרות ואינטרסים של גורמים </a:t>
            </a:r>
            <a:r>
              <a:rPr lang="he-IL" dirty="0" smtClean="0"/>
              <a:t>נוספים</a:t>
            </a:r>
          </a:p>
          <a:p>
            <a:pPr marL="0" indent="0">
              <a:buFontTx/>
              <a:buNone/>
              <a:defRPr/>
            </a:pPr>
            <a:endParaRPr lang="en-US" dirty="0" smtClean="0"/>
          </a:p>
        </p:txBody>
      </p:sp>
    </p:spTree>
    <p:extLst>
      <p:ext uri="{BB962C8B-B14F-4D97-AF65-F5344CB8AC3E}">
        <p14:creationId xmlns:p14="http://schemas.microsoft.com/office/powerpoint/2010/main" val="21893103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מצגת זו הוכנה ע"י ד"ר עפרה גולן, עו"ד (C)</a:t>
            </a:r>
          </a:p>
        </p:txBody>
      </p:sp>
      <p:sp>
        <p:nvSpPr>
          <p:cNvPr id="23554" name="Rectangle 2"/>
          <p:cNvSpPr>
            <a:spLocks noGrp="1" noChangeArrowheads="1"/>
          </p:cNvSpPr>
          <p:nvPr>
            <p:ph type="title"/>
          </p:nvPr>
        </p:nvSpPr>
        <p:spPr/>
        <p:txBody>
          <a:bodyPr/>
          <a:lstStyle/>
          <a:p>
            <a:r>
              <a:rPr lang="he-IL">
                <a:solidFill>
                  <a:schemeClr val="accent2"/>
                </a:solidFill>
              </a:rPr>
              <a:t>המידע הדרוש במקרים פרטניים</a:t>
            </a:r>
            <a:endParaRPr lang="en-US">
              <a:solidFill>
                <a:schemeClr val="accent2"/>
              </a:solidFill>
            </a:endParaRPr>
          </a:p>
        </p:txBody>
      </p:sp>
      <p:sp>
        <p:nvSpPr>
          <p:cNvPr id="23555" name="Rectangle 3"/>
          <p:cNvSpPr>
            <a:spLocks noGrp="1" noChangeArrowheads="1"/>
          </p:cNvSpPr>
          <p:nvPr>
            <p:ph type="body" idx="1"/>
          </p:nvPr>
        </p:nvSpPr>
        <p:spPr/>
        <p:txBody>
          <a:bodyPr/>
          <a:lstStyle/>
          <a:p>
            <a:pPr>
              <a:lnSpc>
                <a:spcPct val="90000"/>
              </a:lnSpc>
            </a:pPr>
            <a:r>
              <a:rPr lang="he-IL" sz="2400">
                <a:solidFill>
                  <a:srgbClr val="FF0000"/>
                </a:solidFill>
              </a:rPr>
              <a:t>נתונים קליניים:</a:t>
            </a:r>
          </a:p>
          <a:p>
            <a:pPr>
              <a:lnSpc>
                <a:spcPct val="90000"/>
              </a:lnSpc>
            </a:pPr>
            <a:r>
              <a:rPr lang="he-IL" sz="2400"/>
              <a:t>הבעיה הטיפולית, הרקע הרפואי, האבחנה, הפרוגנוזה</a:t>
            </a:r>
          </a:p>
          <a:p>
            <a:pPr>
              <a:lnSpc>
                <a:spcPct val="90000"/>
              </a:lnSpc>
            </a:pPr>
            <a:r>
              <a:rPr lang="he-IL" sz="2400"/>
              <a:t>האם הבעיה אקוטית? כרונית? קריטית? דחופה? הפיכה?</a:t>
            </a:r>
          </a:p>
          <a:p>
            <a:pPr>
              <a:lnSpc>
                <a:spcPct val="90000"/>
              </a:lnSpc>
            </a:pPr>
            <a:r>
              <a:rPr lang="he-IL" sz="2400"/>
              <a:t>מטרות הטיפול/ההתערבות</a:t>
            </a:r>
          </a:p>
          <a:p>
            <a:pPr>
              <a:lnSpc>
                <a:spcPct val="90000"/>
              </a:lnSpc>
            </a:pPr>
            <a:r>
              <a:rPr lang="he-IL" sz="2400"/>
              <a:t>סיכויי ההצלחה</a:t>
            </a:r>
          </a:p>
          <a:p>
            <a:pPr>
              <a:lnSpc>
                <a:spcPct val="90000"/>
              </a:lnSpc>
            </a:pPr>
            <a:r>
              <a:rPr lang="he-IL" sz="2400"/>
              <a:t>הסיכונים</a:t>
            </a:r>
          </a:p>
          <a:p>
            <a:pPr>
              <a:lnSpc>
                <a:spcPct val="90000"/>
              </a:lnSpc>
            </a:pPr>
            <a:r>
              <a:rPr lang="he-IL" sz="2400"/>
              <a:t>החלופות הטיפוליות, סיכוייהן וסיכוניהן, לרבות הימנעות מטיפול</a:t>
            </a:r>
          </a:p>
          <a:p>
            <a:pPr>
              <a:lnSpc>
                <a:spcPct val="90000"/>
              </a:lnSpc>
            </a:pPr>
            <a:r>
              <a:rPr lang="he-IL" sz="2400"/>
              <a:t>התכנית במקרה של כשלון הטיפול</a:t>
            </a:r>
          </a:p>
          <a:p>
            <a:pPr>
              <a:lnSpc>
                <a:spcPct val="90000"/>
              </a:lnSpc>
            </a:pPr>
            <a:r>
              <a:rPr lang="he-IL" sz="2400"/>
              <a:t>התועלת של הטיפול/ההתערבות לחולה </a:t>
            </a:r>
          </a:p>
          <a:p>
            <a:pPr>
              <a:lnSpc>
                <a:spcPct val="90000"/>
              </a:lnSpc>
            </a:pPr>
            <a:endParaRPr lang="en-US" sz="2400"/>
          </a:p>
        </p:txBody>
      </p:sp>
    </p:spTree>
    <p:extLst>
      <p:ext uri="{BB962C8B-B14F-4D97-AF65-F5344CB8AC3E}">
        <p14:creationId xmlns:p14="http://schemas.microsoft.com/office/powerpoint/2010/main" val="33080123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מצגת זו הוכנה ע"י ד"ר עפרה גולן, עו"ד (C)</a:t>
            </a:r>
          </a:p>
        </p:txBody>
      </p:sp>
      <p:sp>
        <p:nvSpPr>
          <p:cNvPr id="24578" name="Rectangle 2"/>
          <p:cNvSpPr>
            <a:spLocks noGrp="1" noChangeArrowheads="1"/>
          </p:cNvSpPr>
          <p:nvPr>
            <p:ph type="title"/>
          </p:nvPr>
        </p:nvSpPr>
        <p:spPr/>
        <p:txBody>
          <a:bodyPr/>
          <a:lstStyle/>
          <a:p>
            <a:endParaRPr lang="he-IL"/>
          </a:p>
        </p:txBody>
      </p:sp>
      <p:sp>
        <p:nvSpPr>
          <p:cNvPr id="24579" name="Rectangle 3"/>
          <p:cNvSpPr>
            <a:spLocks noGrp="1" noChangeArrowheads="1"/>
          </p:cNvSpPr>
          <p:nvPr>
            <p:ph type="body" idx="1"/>
          </p:nvPr>
        </p:nvSpPr>
        <p:spPr/>
        <p:txBody>
          <a:bodyPr/>
          <a:lstStyle/>
          <a:p>
            <a:r>
              <a:rPr lang="he-IL" sz="2800">
                <a:solidFill>
                  <a:srgbClr val="FF0000"/>
                </a:solidFill>
              </a:rPr>
              <a:t>העדפות המטופל:</a:t>
            </a:r>
          </a:p>
          <a:p>
            <a:r>
              <a:rPr lang="he-IL" sz="2800"/>
              <a:t>מהן העדפות המטופל לגבי הטיפול/התערבות? למה?</a:t>
            </a:r>
          </a:p>
          <a:p>
            <a:r>
              <a:rPr lang="he-IL" sz="2800"/>
              <a:t>האם החלטת המטופל היא רצונית ומיודעת?</a:t>
            </a:r>
          </a:p>
          <a:p>
            <a:r>
              <a:rPr lang="he-IL" sz="2800"/>
              <a:t>כיצד המטופל מעריך את איכות חייו עם ובלי הטיפול/התערבות?</a:t>
            </a:r>
          </a:p>
          <a:p>
            <a:r>
              <a:rPr lang="he-IL" sz="2800"/>
              <a:t>האם המטופל לא מוכן או לא מסוגל לשתף פעולה עם הטיפול? אם כן – למה?</a:t>
            </a:r>
            <a:endParaRPr lang="en-US" sz="2800"/>
          </a:p>
          <a:p>
            <a:r>
              <a:rPr lang="he-IL" sz="2800"/>
              <a:t>אם אינו כשיר – מיהו מקבל ההחלטות החליפי? האם ביטא בעבר את רצונו ועמדותיו לגבי מצב כזה?</a:t>
            </a:r>
          </a:p>
        </p:txBody>
      </p:sp>
    </p:spTree>
    <p:extLst>
      <p:ext uri="{BB962C8B-B14F-4D97-AF65-F5344CB8AC3E}">
        <p14:creationId xmlns:p14="http://schemas.microsoft.com/office/powerpoint/2010/main" val="70420849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455</TotalTime>
  <Words>990</Words>
  <Application>Microsoft Office PowerPoint</Application>
  <PresentationFormat>On-screen Show (4:3)</PresentationFormat>
  <Paragraphs>197</Paragraphs>
  <Slides>35</Slides>
  <Notes>9</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35</vt:i4>
      </vt:variant>
    </vt:vector>
  </HeadingPairs>
  <TitlesOfParts>
    <vt:vector size="37" baseType="lpstr">
      <vt:lpstr>Office Theme</vt:lpstr>
      <vt:lpstr>Clip</vt:lpstr>
      <vt:lpstr>התמודדות עם דילמה אתית</vt:lpstr>
      <vt:lpstr> דילמה אתית לדיון </vt:lpstr>
      <vt:lpstr>שלבי ההתמודדות עם דילמה אתית</vt:lpstr>
      <vt:lpstr>זיהוי הדילמה  </vt:lpstr>
      <vt:lpstr>PowerPoint Presentation</vt:lpstr>
      <vt:lpstr>PowerPoint Presentation</vt:lpstr>
      <vt:lpstr>איסוף מידע</vt:lpstr>
      <vt:lpstr>המידע הדרוש במקרים פרטניים</vt:lpstr>
      <vt:lpstr>PowerPoint Presentation</vt:lpstr>
      <vt:lpstr>PowerPoint Presentation</vt:lpstr>
      <vt:lpstr>שיקולים שיש להביא בחשבון</vt:lpstr>
      <vt:lpstr>חוק זכויות החולה</vt:lpstr>
      <vt:lpstr>חוק זכויות החולה</vt:lpstr>
      <vt:lpstr>חוק זכויות החולה</vt:lpstr>
      <vt:lpstr>חוק זכויות החולה</vt:lpstr>
      <vt:lpstr>חוק זכויות החולה</vt:lpstr>
      <vt:lpstr>טופס פניה לועדת אתיקה לפי סעיף 15(2) לחוק  לאשר מתן טיפול רפואי בניגוד לרצון המטופל</vt:lpstr>
      <vt:lpstr>PowerPoint Presentation</vt:lpstr>
      <vt:lpstr>חוק החולה הנוטה למות</vt:lpstr>
      <vt:lpstr>עקרון היסוד של חוק החולה הנוטה למות, תשס"ו-2005</vt:lpstr>
      <vt:lpstr>איך מטפלים בחולה הנוטה למות  שאינו רוצה שחייו יוארכו?</vt:lpstr>
      <vt:lpstr>איך מטפלים בחולה הנוטה למות  שאינו רוצה שחייו יוארכו?</vt:lpstr>
      <vt:lpstr>PowerPoint Presentation</vt:lpstr>
      <vt:lpstr>PowerPoint Presentation</vt:lpstr>
      <vt:lpstr>שלבי ההתמודדות עם דילמה אתית</vt:lpstr>
      <vt:lpstr>העלאת ההשלכות</vt:lpstr>
      <vt:lpstr>שלבי ההתמודדות עם דילמה אתית</vt:lpstr>
      <vt:lpstr>PowerPoint Presentation</vt:lpstr>
      <vt:lpstr>PowerPoint Presentation</vt:lpstr>
      <vt:lpstr>PowerPoint Presentation</vt:lpstr>
      <vt:lpstr>PowerPoint Presentation</vt:lpstr>
      <vt:lpstr>PowerPoint Presentation</vt:lpstr>
      <vt:lpstr>מקורות תומכי החלטה</vt:lpstr>
      <vt:lpstr>עקרונות החלטה</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שלבי ההתמודדות עם דילמה אתית</dc:title>
  <dc:creator>Owner</dc:creator>
  <cp:lastModifiedBy>Owner</cp:lastModifiedBy>
  <cp:revision>39</cp:revision>
  <dcterms:created xsi:type="dcterms:W3CDTF">2013-07-30T12:29:57Z</dcterms:created>
  <dcterms:modified xsi:type="dcterms:W3CDTF">2016-01-22T08:07:14Z</dcterms:modified>
</cp:coreProperties>
</file>