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sldIdLst>
    <p:sldId id="257" r:id="rId3"/>
    <p:sldId id="261" r:id="rId4"/>
    <p:sldId id="262" r:id="rId5"/>
    <p:sldId id="258" r:id="rId6"/>
    <p:sldId id="263" r:id="rId7"/>
  </p:sldIdLst>
  <p:sldSz cx="12192000" cy="6858000"/>
  <p:notesSz cx="6858000" cy="9144000"/>
  <p:defaultTextStyle>
    <a:defPPr>
      <a:defRPr lang="en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סגנון ביניים 2 - הדגשה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ED94D3D0-4F12-460A-8653-A035A3741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5EB2D745-CEB8-47B6-BC25-08CD44257D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36933056-082B-4E21-8B3B-E00AC180A1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E81CE-32D9-4F04-84B1-F6E87B85688F}" type="datetimeFigureOut">
              <a:rPr lang="en-IL" smtClean="0"/>
              <a:t>14/09/2020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4DF8191A-EC24-4A56-876B-09FED6515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79E9B9E3-75E4-4B89-A85F-D306FA04F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6BFF-D417-4A97-B80F-71C11A67AE8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5391827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B257157-6C87-46FE-B7C9-13986323FE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0DE8D534-1234-4702-BD08-E1EB0BEF1E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2BFE1ED3-64A4-4EBF-9E90-9D1D035DD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E81CE-32D9-4F04-84B1-F6E87B85688F}" type="datetimeFigureOut">
              <a:rPr lang="en-IL" smtClean="0"/>
              <a:t>14/09/2020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0019A625-A190-4792-B4A9-A8AFE6C8D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138DC2E0-1A18-4463-845A-3673FCBBB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F66BFF-D417-4A97-B80F-71C11A67AE8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427774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F8E48361-1443-4D83-8F08-3F24B489A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BE2BFC4B-E7AC-4857-B77A-9C356197C7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7F16B69B-0390-4EE9-AFA0-02C54917E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A202E-32C4-49CD-A2C5-73E35D130525}" type="datetimeFigureOut">
              <a:rPr lang="he-IL" smtClean="0"/>
              <a:t>כ"ה/אלול/תש"ף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FC5999BA-A2F8-4E03-959E-F24CFEBF1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2F5C53E8-21C8-43F7-9CE4-E81A5DC73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845A6A-F2AE-480D-9A9F-FC2550B0B12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84673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315D737B-2DB9-487E-A352-0D923D250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IL"/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6F738FB6-DF81-427A-B6A4-8E91D2822B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IL"/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9EDD31F3-E9B2-480B-AFAE-78B35F6106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6E81CE-32D9-4F04-84B1-F6E87B85688F}" type="datetimeFigureOut">
              <a:rPr lang="en-IL" smtClean="0"/>
              <a:t>14/09/2020</a:t>
            </a:fld>
            <a:endParaRPr lang="en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D5752244-CBA4-4553-8B17-1BDF2A996F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D895FBD4-6648-4041-ADF0-FED7CB5D8C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F66BFF-D417-4A97-B80F-71C11A67AE81}" type="slidenum">
              <a:rPr lang="en-IL" smtClean="0"/>
              <a:t>‹#›</a:t>
            </a:fld>
            <a:endParaRPr lang="en-IL"/>
          </a:p>
        </p:txBody>
      </p:sp>
    </p:spTree>
    <p:extLst>
      <p:ext uri="{BB962C8B-B14F-4D97-AF65-F5344CB8AC3E}">
        <p14:creationId xmlns:p14="http://schemas.microsoft.com/office/powerpoint/2010/main" val="3461845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>
            <a:extLst>
              <a:ext uri="{FF2B5EF4-FFF2-40B4-BE49-F238E27FC236}">
                <a16:creationId xmlns:a16="http://schemas.microsoft.com/office/drawing/2014/main" id="{DB382178-0CA7-4B87-BA16-91EBC21BC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>
            <a:extLst>
              <a:ext uri="{FF2B5EF4-FFF2-40B4-BE49-F238E27FC236}">
                <a16:creationId xmlns:a16="http://schemas.microsoft.com/office/drawing/2014/main" id="{43FDD194-5FD3-4782-AA60-B599DFF2AF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>
            <a:extLst>
              <a:ext uri="{FF2B5EF4-FFF2-40B4-BE49-F238E27FC236}">
                <a16:creationId xmlns:a16="http://schemas.microsoft.com/office/drawing/2014/main" id="{8AA29073-4E19-4682-B0A1-8AFB6B284E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A202E-32C4-49CD-A2C5-73E35D130525}" type="datetimeFigureOut">
              <a:rPr lang="he-IL" smtClean="0"/>
              <a:t>כ"ה/אלול/תש"ף</a:t>
            </a:fld>
            <a:endParaRPr lang="he-IL"/>
          </a:p>
        </p:txBody>
      </p:sp>
      <p:sp>
        <p:nvSpPr>
          <p:cNvPr id="5" name="מציין מיקום של כותרת תחתונה 4">
            <a:extLst>
              <a:ext uri="{FF2B5EF4-FFF2-40B4-BE49-F238E27FC236}">
                <a16:creationId xmlns:a16="http://schemas.microsoft.com/office/drawing/2014/main" id="{14EE4A99-225C-4D22-8BA3-A06A7381FB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>
            <a:extLst>
              <a:ext uri="{FF2B5EF4-FFF2-40B4-BE49-F238E27FC236}">
                <a16:creationId xmlns:a16="http://schemas.microsoft.com/office/drawing/2014/main" id="{62FBB8F6-2B39-4E33-A2F3-5ABE49B5CF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845A6A-F2AE-480D-9A9F-FC2550B0B12A}" type="slidenum">
              <a:rPr lang="he-IL" smtClean="0"/>
              <a:t>‹#›</a:t>
            </a:fld>
            <a:endParaRPr lang="he-IL"/>
          </a:p>
        </p:txBody>
      </p:sp>
      <p:pic>
        <p:nvPicPr>
          <p:cNvPr id="7" name="תמונה 6" descr="תמונה שמכילה ציור, מחשב&#10;&#10;התיאור נוצר באופן אוטומטי">
            <a:extLst>
              <a:ext uri="{FF2B5EF4-FFF2-40B4-BE49-F238E27FC236}">
                <a16:creationId xmlns:a16="http://schemas.microsoft.com/office/drawing/2014/main" id="{E675D706-F97E-4F8B-A947-5FE8815265A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3349" y="-9820"/>
            <a:ext cx="1178651" cy="1178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3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4a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hyperlink" Target="mailto:support@iac.ac.il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youtube.com/watch?v=03NRbHpm-JE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mailto:moodle@iac.ac.il" TargetMode="Externa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46012474-397F-473B-BED8-7BAB6B6887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כותרת 1">
            <a:extLst>
              <a:ext uri="{FF2B5EF4-FFF2-40B4-BE49-F238E27FC236}">
                <a16:creationId xmlns:a16="http://schemas.microsoft.com/office/drawing/2014/main" id="{F1392BE8-A437-440F-A3C4-037BD4615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82597" y="3372978"/>
            <a:ext cx="9426806" cy="1424410"/>
          </a:xfrm>
        </p:spPr>
        <p:txBody>
          <a:bodyPr anchor="b">
            <a:normAutofit/>
          </a:bodyPr>
          <a:lstStyle/>
          <a:p>
            <a:r>
              <a:rPr lang="he-IL" sz="4000" dirty="0"/>
              <a:t>שימוש במצגת </a:t>
            </a:r>
            <a:r>
              <a:rPr lang="en-US" sz="4000" dirty="0" err="1"/>
              <a:t>powerpoint</a:t>
            </a:r>
            <a:endParaRPr lang="en-IL" sz="4000" dirty="0">
              <a:solidFill>
                <a:schemeClr val="tx2"/>
              </a:solidFill>
            </a:endParaRPr>
          </a:p>
        </p:txBody>
      </p:sp>
      <p:sp>
        <p:nvSpPr>
          <p:cNvPr id="3" name="כותרת משנה 2">
            <a:extLst>
              <a:ext uri="{FF2B5EF4-FFF2-40B4-BE49-F238E27FC236}">
                <a16:creationId xmlns:a16="http://schemas.microsoft.com/office/drawing/2014/main" id="{A00DD381-6E93-4C92-B20D-262AD3F22D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82597" y="4985302"/>
            <a:ext cx="9426806" cy="707547"/>
          </a:xfrm>
        </p:spPr>
        <p:txBody>
          <a:bodyPr>
            <a:normAutofit/>
          </a:bodyPr>
          <a:lstStyle/>
          <a:p>
            <a:r>
              <a:rPr lang="he-IL" sz="2000" dirty="0"/>
              <a:t>הקלטת שמע על גבי שקופית המצגת</a:t>
            </a:r>
          </a:p>
          <a:p>
            <a:endParaRPr lang="he-IL" sz="2000" dirty="0"/>
          </a:p>
        </p:txBody>
      </p:sp>
      <p:pic>
        <p:nvPicPr>
          <p:cNvPr id="7" name="תמונה 6" descr="תמונה שמכילה ציור, מחשב&#10;&#10;התיאור נוצר באופן אוטומטי">
            <a:extLst>
              <a:ext uri="{FF2B5EF4-FFF2-40B4-BE49-F238E27FC236}">
                <a16:creationId xmlns:a16="http://schemas.microsoft.com/office/drawing/2014/main" id="{B8487C71-3DEC-4BFC-A6B6-E549F51208A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4" b="-4"/>
          <a:stretch/>
        </p:blipFill>
        <p:spPr>
          <a:xfrm>
            <a:off x="5044686" y="778253"/>
            <a:ext cx="2381037" cy="2381037"/>
          </a:xfrm>
          <a:custGeom>
            <a:avLst/>
            <a:gdLst/>
            <a:ahLst/>
            <a:cxnLst/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</p:spPr>
      </p:pic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6D7FB18D-7577-4ADC-8C1C-EA27EFD2B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1279" y="853059"/>
            <a:ext cx="2347850" cy="2231287"/>
          </a:xfrm>
          <a:custGeom>
            <a:avLst/>
            <a:gdLst>
              <a:gd name="connsiteX0" fmla="*/ 1313677 w 2347850"/>
              <a:gd name="connsiteY0" fmla="*/ 248889 h 2231287"/>
              <a:gd name="connsiteX1" fmla="*/ 1643910 w 2347850"/>
              <a:gd name="connsiteY1" fmla="*/ 317582 h 2231287"/>
              <a:gd name="connsiteX2" fmla="*/ 1883217 w 2347850"/>
              <a:gd name="connsiteY2" fmla="*/ 502382 h 2231287"/>
              <a:gd name="connsiteX3" fmla="*/ 2098962 w 2347850"/>
              <a:gd name="connsiteY3" fmla="*/ 1169031 h 2231287"/>
              <a:gd name="connsiteX4" fmla="*/ 2007537 w 2347850"/>
              <a:gd name="connsiteY4" fmla="*/ 1427585 h 2231287"/>
              <a:gd name="connsiteX5" fmla="*/ 1717333 w 2347850"/>
              <a:gd name="connsiteY5" fmla="*/ 1685350 h 2231287"/>
              <a:gd name="connsiteX6" fmla="*/ 1651750 w 2347850"/>
              <a:gd name="connsiteY6" fmla="*/ 1736165 h 2231287"/>
              <a:gd name="connsiteX7" fmla="*/ 1386103 w 2347850"/>
              <a:gd name="connsiteY7" fmla="*/ 1919057 h 2231287"/>
              <a:gd name="connsiteX8" fmla="*/ 1140118 w 2347850"/>
              <a:gd name="connsiteY8" fmla="*/ 1982399 h 2231287"/>
              <a:gd name="connsiteX9" fmla="*/ 757700 w 2347850"/>
              <a:gd name="connsiteY9" fmla="*/ 1882927 h 2231287"/>
              <a:gd name="connsiteX10" fmla="*/ 466832 w 2347850"/>
              <a:gd name="connsiteY10" fmla="*/ 1586002 h 2231287"/>
              <a:gd name="connsiteX11" fmla="*/ 390589 w 2347850"/>
              <a:gd name="connsiteY11" fmla="*/ 1478773 h 2231287"/>
              <a:gd name="connsiteX12" fmla="*/ 248889 w 2347850"/>
              <a:gd name="connsiteY12" fmla="*/ 1169031 h 2231287"/>
              <a:gd name="connsiteX13" fmla="*/ 334714 w 2347850"/>
              <a:gd name="connsiteY13" fmla="*/ 828136 h 2231287"/>
              <a:gd name="connsiteX14" fmla="*/ 574228 w 2347850"/>
              <a:gd name="connsiteY14" fmla="*/ 531378 h 2231287"/>
              <a:gd name="connsiteX15" fmla="*/ 922672 w 2347850"/>
              <a:gd name="connsiteY15" fmla="*/ 324136 h 2231287"/>
              <a:gd name="connsiteX16" fmla="*/ 1313677 w 2347850"/>
              <a:gd name="connsiteY16" fmla="*/ 248889 h 2231287"/>
              <a:gd name="connsiteX17" fmla="*/ 1313677 w 2347850"/>
              <a:gd name="connsiteY17" fmla="*/ 0 h 2231287"/>
              <a:gd name="connsiteX18" fmla="*/ 0 w 2347850"/>
              <a:gd name="connsiteY18" fmla="*/ 1169031 h 2231287"/>
              <a:gd name="connsiteX19" fmla="*/ 260877 w 2347850"/>
              <a:gd name="connsiteY19" fmla="*/ 1725712 h 2231287"/>
              <a:gd name="connsiteX20" fmla="*/ 1140118 w 2347850"/>
              <a:gd name="connsiteY20" fmla="*/ 2231288 h 2231287"/>
              <a:gd name="connsiteX21" fmla="*/ 1805025 w 2347850"/>
              <a:gd name="connsiteY21" fmla="*/ 1932248 h 2231287"/>
              <a:gd name="connsiteX22" fmla="*/ 2347851 w 2347850"/>
              <a:gd name="connsiteY22" fmla="*/ 1169031 h 2231287"/>
              <a:gd name="connsiteX23" fmla="*/ 1313677 w 2347850"/>
              <a:gd name="connsiteY23" fmla="*/ 0 h 2231287"/>
              <a:gd name="connsiteX24" fmla="*/ 1313677 w 2347850"/>
              <a:gd name="connsiteY24" fmla="*/ 0 h 223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347850" h="2231287">
                <a:moveTo>
                  <a:pt x="1313677" y="248889"/>
                </a:moveTo>
                <a:cubicBezTo>
                  <a:pt x="1434678" y="248889"/>
                  <a:pt x="1545807" y="271994"/>
                  <a:pt x="1643910" y="317582"/>
                </a:cubicBezTo>
                <a:cubicBezTo>
                  <a:pt x="1735543" y="360142"/>
                  <a:pt x="1816017" y="422323"/>
                  <a:pt x="1883217" y="502382"/>
                </a:cubicBezTo>
                <a:cubicBezTo>
                  <a:pt x="2022346" y="668183"/>
                  <a:pt x="2098962" y="904960"/>
                  <a:pt x="2098962" y="1169031"/>
                </a:cubicBezTo>
                <a:cubicBezTo>
                  <a:pt x="2098962" y="1269623"/>
                  <a:pt x="2071626" y="1346945"/>
                  <a:pt x="2007537" y="1427585"/>
                </a:cubicBezTo>
                <a:cubicBezTo>
                  <a:pt x="1938014" y="1515069"/>
                  <a:pt x="1830826" y="1597783"/>
                  <a:pt x="1717333" y="1685350"/>
                </a:cubicBezTo>
                <a:cubicBezTo>
                  <a:pt x="1695970" y="1701819"/>
                  <a:pt x="1673902" y="1718868"/>
                  <a:pt x="1651750" y="1736165"/>
                </a:cubicBezTo>
                <a:cubicBezTo>
                  <a:pt x="1557297" y="1809961"/>
                  <a:pt x="1472136" y="1874672"/>
                  <a:pt x="1386103" y="1919057"/>
                </a:cubicBezTo>
                <a:cubicBezTo>
                  <a:pt x="1302311" y="1962281"/>
                  <a:pt x="1224159" y="1982399"/>
                  <a:pt x="1140118" y="1982399"/>
                </a:cubicBezTo>
                <a:cubicBezTo>
                  <a:pt x="992029" y="1982399"/>
                  <a:pt x="866921" y="1949878"/>
                  <a:pt x="757700" y="1882927"/>
                </a:cubicBezTo>
                <a:cubicBezTo>
                  <a:pt x="654661" y="1819792"/>
                  <a:pt x="559543" y="1722642"/>
                  <a:pt x="466832" y="1586002"/>
                </a:cubicBezTo>
                <a:cubicBezTo>
                  <a:pt x="440616" y="1547383"/>
                  <a:pt x="415188" y="1512497"/>
                  <a:pt x="390589" y="1478773"/>
                </a:cubicBezTo>
                <a:cubicBezTo>
                  <a:pt x="292320" y="1344041"/>
                  <a:pt x="248889" y="1279786"/>
                  <a:pt x="248889" y="1169031"/>
                </a:cubicBezTo>
                <a:cubicBezTo>
                  <a:pt x="248889" y="1053131"/>
                  <a:pt x="277760" y="938435"/>
                  <a:pt x="334714" y="828136"/>
                </a:cubicBezTo>
                <a:cubicBezTo>
                  <a:pt x="390175" y="720740"/>
                  <a:pt x="472972" y="618115"/>
                  <a:pt x="574228" y="531378"/>
                </a:cubicBezTo>
                <a:cubicBezTo>
                  <a:pt x="675609" y="444515"/>
                  <a:pt x="796112" y="372835"/>
                  <a:pt x="922672" y="324136"/>
                </a:cubicBezTo>
                <a:cubicBezTo>
                  <a:pt x="1050601" y="274898"/>
                  <a:pt x="1185831" y="248889"/>
                  <a:pt x="1313677" y="248889"/>
                </a:cubicBezTo>
                <a:moveTo>
                  <a:pt x="1313677" y="0"/>
                </a:moveTo>
                <a:cubicBezTo>
                  <a:pt x="661505" y="0"/>
                  <a:pt x="0" y="523372"/>
                  <a:pt x="0" y="1169031"/>
                </a:cubicBezTo>
                <a:cubicBezTo>
                  <a:pt x="0" y="1411158"/>
                  <a:pt x="134276" y="1539128"/>
                  <a:pt x="260877" y="1725712"/>
                </a:cubicBezTo>
                <a:cubicBezTo>
                  <a:pt x="471852" y="2036698"/>
                  <a:pt x="734927" y="2231288"/>
                  <a:pt x="1140118" y="2231288"/>
                </a:cubicBezTo>
                <a:cubicBezTo>
                  <a:pt x="1413356" y="2231288"/>
                  <a:pt x="1605540" y="2088135"/>
                  <a:pt x="1805025" y="1932248"/>
                </a:cubicBezTo>
                <a:cubicBezTo>
                  <a:pt x="2078885" y="1718245"/>
                  <a:pt x="2347851" y="1542613"/>
                  <a:pt x="2347851" y="1169031"/>
                </a:cubicBezTo>
                <a:cubicBezTo>
                  <a:pt x="2347851" y="523372"/>
                  <a:pt x="1962032" y="0"/>
                  <a:pt x="1313677" y="0"/>
                </a:cubicBezTo>
                <a:lnTo>
                  <a:pt x="1313677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 w="4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F08127CB-E3FE-4DDE-86C6-8448A8C381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61279" y="853059"/>
            <a:ext cx="2347850" cy="2231287"/>
          </a:xfrm>
          <a:custGeom>
            <a:avLst/>
            <a:gdLst>
              <a:gd name="connsiteX0" fmla="*/ 1313677 w 2347850"/>
              <a:gd name="connsiteY0" fmla="*/ 207407 h 2231287"/>
              <a:gd name="connsiteX1" fmla="*/ 1661416 w 2347850"/>
              <a:gd name="connsiteY1" fmla="*/ 279958 h 2231287"/>
              <a:gd name="connsiteX2" fmla="*/ 1915033 w 2347850"/>
              <a:gd name="connsiteY2" fmla="*/ 475709 h 2231287"/>
              <a:gd name="connsiteX3" fmla="*/ 2140444 w 2347850"/>
              <a:gd name="connsiteY3" fmla="*/ 1169031 h 2231287"/>
              <a:gd name="connsiteX4" fmla="*/ 2040017 w 2347850"/>
              <a:gd name="connsiteY4" fmla="*/ 1453386 h 2231287"/>
              <a:gd name="connsiteX5" fmla="*/ 1742678 w 2347850"/>
              <a:gd name="connsiteY5" fmla="*/ 1718162 h 2231287"/>
              <a:gd name="connsiteX6" fmla="*/ 1677303 w 2347850"/>
              <a:gd name="connsiteY6" fmla="*/ 1768811 h 2231287"/>
              <a:gd name="connsiteX7" fmla="*/ 1140118 w 2347850"/>
              <a:gd name="connsiteY7" fmla="*/ 2023881 h 2231287"/>
              <a:gd name="connsiteX8" fmla="*/ 432486 w 2347850"/>
              <a:gd name="connsiteY8" fmla="*/ 1609273 h 2231287"/>
              <a:gd name="connsiteX9" fmla="*/ 357072 w 2347850"/>
              <a:gd name="connsiteY9" fmla="*/ 1503205 h 2231287"/>
              <a:gd name="connsiteX10" fmla="*/ 207407 w 2347850"/>
              <a:gd name="connsiteY10" fmla="*/ 1169031 h 2231287"/>
              <a:gd name="connsiteX11" fmla="*/ 297837 w 2347850"/>
              <a:gd name="connsiteY11" fmla="*/ 809137 h 2231287"/>
              <a:gd name="connsiteX12" fmla="*/ 547223 w 2347850"/>
              <a:gd name="connsiteY12" fmla="*/ 499893 h 2231287"/>
              <a:gd name="connsiteX13" fmla="*/ 907780 w 2347850"/>
              <a:gd name="connsiteY13" fmla="*/ 285434 h 2231287"/>
              <a:gd name="connsiteX14" fmla="*/ 1313677 w 2347850"/>
              <a:gd name="connsiteY14" fmla="*/ 207407 h 2231287"/>
              <a:gd name="connsiteX15" fmla="*/ 1313677 w 2347850"/>
              <a:gd name="connsiteY15" fmla="*/ 0 h 2231287"/>
              <a:gd name="connsiteX16" fmla="*/ 0 w 2347850"/>
              <a:gd name="connsiteY16" fmla="*/ 1169031 h 2231287"/>
              <a:gd name="connsiteX17" fmla="*/ 260877 w 2347850"/>
              <a:gd name="connsiteY17" fmla="*/ 1725712 h 2231287"/>
              <a:gd name="connsiteX18" fmla="*/ 1140118 w 2347850"/>
              <a:gd name="connsiteY18" fmla="*/ 2231288 h 2231287"/>
              <a:gd name="connsiteX19" fmla="*/ 1805025 w 2347850"/>
              <a:gd name="connsiteY19" fmla="*/ 1932248 h 2231287"/>
              <a:gd name="connsiteX20" fmla="*/ 2347851 w 2347850"/>
              <a:gd name="connsiteY20" fmla="*/ 1169031 h 2231287"/>
              <a:gd name="connsiteX21" fmla="*/ 1313677 w 2347850"/>
              <a:gd name="connsiteY21" fmla="*/ 0 h 2231287"/>
              <a:gd name="connsiteX22" fmla="*/ 1313677 w 2347850"/>
              <a:gd name="connsiteY22" fmla="*/ 0 h 22312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2347850" h="2231287">
                <a:moveTo>
                  <a:pt x="1313677" y="207407"/>
                </a:moveTo>
                <a:cubicBezTo>
                  <a:pt x="1440776" y="207407"/>
                  <a:pt x="1557753" y="231840"/>
                  <a:pt x="1661416" y="279958"/>
                </a:cubicBezTo>
                <a:cubicBezTo>
                  <a:pt x="1758565" y="325090"/>
                  <a:pt x="1843893" y="390963"/>
                  <a:pt x="1915033" y="475709"/>
                </a:cubicBezTo>
                <a:cubicBezTo>
                  <a:pt x="2060384" y="648978"/>
                  <a:pt x="2140444" y="895211"/>
                  <a:pt x="2140444" y="1169031"/>
                </a:cubicBezTo>
                <a:cubicBezTo>
                  <a:pt x="2140444" y="1278293"/>
                  <a:pt x="2109457" y="1365985"/>
                  <a:pt x="2040017" y="1453386"/>
                </a:cubicBezTo>
                <a:cubicBezTo>
                  <a:pt x="1967383" y="1544811"/>
                  <a:pt x="1858245" y="1629019"/>
                  <a:pt x="1742678" y="1718162"/>
                </a:cubicBezTo>
                <a:cubicBezTo>
                  <a:pt x="1721356" y="1734589"/>
                  <a:pt x="1699330" y="1751596"/>
                  <a:pt x="1677303" y="1768811"/>
                </a:cubicBezTo>
                <a:cubicBezTo>
                  <a:pt x="1480142" y="1922873"/>
                  <a:pt x="1336242" y="2023881"/>
                  <a:pt x="1140118" y="2023881"/>
                </a:cubicBezTo>
                <a:cubicBezTo>
                  <a:pt x="841286" y="2023881"/>
                  <a:pt x="629647" y="1899893"/>
                  <a:pt x="432486" y="1609273"/>
                </a:cubicBezTo>
                <a:cubicBezTo>
                  <a:pt x="406684" y="1571235"/>
                  <a:pt x="381464" y="1536639"/>
                  <a:pt x="357072" y="1503205"/>
                </a:cubicBezTo>
                <a:cubicBezTo>
                  <a:pt x="255982" y="1364616"/>
                  <a:pt x="207407" y="1292521"/>
                  <a:pt x="207407" y="1169031"/>
                </a:cubicBezTo>
                <a:cubicBezTo>
                  <a:pt x="207407" y="1046453"/>
                  <a:pt x="237855" y="925369"/>
                  <a:pt x="297837" y="809137"/>
                </a:cubicBezTo>
                <a:cubicBezTo>
                  <a:pt x="356533" y="695437"/>
                  <a:pt x="440450" y="591360"/>
                  <a:pt x="547223" y="499893"/>
                </a:cubicBezTo>
                <a:cubicBezTo>
                  <a:pt x="652172" y="409961"/>
                  <a:pt x="776823" y="335792"/>
                  <a:pt x="907780" y="285434"/>
                </a:cubicBezTo>
                <a:cubicBezTo>
                  <a:pt x="1042305" y="233624"/>
                  <a:pt x="1178903" y="207407"/>
                  <a:pt x="1313677" y="207407"/>
                </a:cubicBezTo>
                <a:moveTo>
                  <a:pt x="1313677" y="0"/>
                </a:moveTo>
                <a:cubicBezTo>
                  <a:pt x="661505" y="0"/>
                  <a:pt x="0" y="523372"/>
                  <a:pt x="0" y="1169031"/>
                </a:cubicBezTo>
                <a:cubicBezTo>
                  <a:pt x="0" y="1411158"/>
                  <a:pt x="134276" y="1539128"/>
                  <a:pt x="260877" y="1725712"/>
                </a:cubicBezTo>
                <a:cubicBezTo>
                  <a:pt x="471852" y="2036698"/>
                  <a:pt x="734927" y="2231288"/>
                  <a:pt x="1140118" y="2231288"/>
                </a:cubicBezTo>
                <a:cubicBezTo>
                  <a:pt x="1413356" y="2231288"/>
                  <a:pt x="1605540" y="2088135"/>
                  <a:pt x="1805025" y="1932248"/>
                </a:cubicBezTo>
                <a:cubicBezTo>
                  <a:pt x="2078885" y="1718245"/>
                  <a:pt x="2347851" y="1542613"/>
                  <a:pt x="2347851" y="1169031"/>
                </a:cubicBezTo>
                <a:cubicBezTo>
                  <a:pt x="2347851" y="523372"/>
                  <a:pt x="1962032" y="0"/>
                  <a:pt x="1313677" y="0"/>
                </a:cubicBezTo>
                <a:lnTo>
                  <a:pt x="1313677" y="0"/>
                </a:lnTo>
                <a:close/>
              </a:path>
            </a:pathLst>
          </a:custGeom>
          <a:solidFill>
            <a:schemeClr val="bg1">
              <a:alpha val="30000"/>
            </a:schemeClr>
          </a:solidFill>
          <a:ln w="4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6C4F2D5-541D-4032-8CC7-49992771DE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55058" y="853059"/>
            <a:ext cx="2354072" cy="2246726"/>
          </a:xfrm>
          <a:custGeom>
            <a:avLst/>
            <a:gdLst>
              <a:gd name="connsiteX0" fmla="*/ 0 w 2360305"/>
              <a:gd name="connsiteY0" fmla="*/ 1176076 h 2262110"/>
              <a:gd name="connsiteX1" fmla="*/ 23022 w 2360305"/>
              <a:gd name="connsiteY1" fmla="*/ 955271 h 2262110"/>
              <a:gd name="connsiteX2" fmla="*/ 92213 w 2360305"/>
              <a:gd name="connsiteY2" fmla="*/ 743715 h 2262110"/>
              <a:gd name="connsiteX3" fmla="*/ 351638 w 2360305"/>
              <a:gd name="connsiteY3" fmla="*/ 384444 h 2262110"/>
              <a:gd name="connsiteX4" fmla="*/ 523662 w 2360305"/>
              <a:gd name="connsiteY4" fmla="*/ 243698 h 2262110"/>
              <a:gd name="connsiteX5" fmla="*/ 715929 w 2360305"/>
              <a:gd name="connsiteY5" fmla="*/ 131946 h 2262110"/>
              <a:gd name="connsiteX6" fmla="*/ 1142731 w 2360305"/>
              <a:gd name="connsiteY6" fmla="*/ 8705 h 2262110"/>
              <a:gd name="connsiteX7" fmla="*/ 1366109 w 2360305"/>
              <a:gd name="connsiteY7" fmla="*/ 2192 h 2262110"/>
              <a:gd name="connsiteX8" fmla="*/ 1587579 w 2360305"/>
              <a:gd name="connsiteY8" fmla="*/ 36581 h 2262110"/>
              <a:gd name="connsiteX9" fmla="*/ 1798304 w 2360305"/>
              <a:gd name="connsiteY9" fmla="*/ 116391 h 2262110"/>
              <a:gd name="connsiteX10" fmla="*/ 1985013 w 2360305"/>
              <a:gd name="connsiteY10" fmla="*/ 243283 h 2262110"/>
              <a:gd name="connsiteX11" fmla="*/ 2134304 w 2360305"/>
              <a:gd name="connsiteY11" fmla="*/ 411407 h 2262110"/>
              <a:gd name="connsiteX12" fmla="*/ 2150399 w 2360305"/>
              <a:gd name="connsiteY12" fmla="*/ 434388 h 2262110"/>
              <a:gd name="connsiteX13" fmla="*/ 2165830 w 2360305"/>
              <a:gd name="connsiteY13" fmla="*/ 457783 h 2262110"/>
              <a:gd name="connsiteX14" fmla="*/ 2180805 w 2360305"/>
              <a:gd name="connsiteY14" fmla="*/ 481428 h 2262110"/>
              <a:gd name="connsiteX15" fmla="*/ 2195241 w 2360305"/>
              <a:gd name="connsiteY15" fmla="*/ 505404 h 2262110"/>
              <a:gd name="connsiteX16" fmla="*/ 2247964 w 2360305"/>
              <a:gd name="connsiteY16" fmla="*/ 604047 h 2262110"/>
              <a:gd name="connsiteX17" fmla="*/ 2320141 w 2360305"/>
              <a:gd name="connsiteY17" fmla="*/ 814773 h 2262110"/>
              <a:gd name="connsiteX18" fmla="*/ 2337066 w 2360305"/>
              <a:gd name="connsiteY18" fmla="*/ 924408 h 2262110"/>
              <a:gd name="connsiteX19" fmla="*/ 2348058 w 2360305"/>
              <a:gd name="connsiteY19" fmla="*/ 1034127 h 2262110"/>
              <a:gd name="connsiteX20" fmla="*/ 2356811 w 2360305"/>
              <a:gd name="connsiteY20" fmla="*/ 1143845 h 2262110"/>
              <a:gd name="connsiteX21" fmla="*/ 2358595 w 2360305"/>
              <a:gd name="connsiteY21" fmla="*/ 1171348 h 2262110"/>
              <a:gd name="connsiteX22" fmla="*/ 2359383 w 2360305"/>
              <a:gd name="connsiteY22" fmla="*/ 1185493 h 2262110"/>
              <a:gd name="connsiteX23" fmla="*/ 2359963 w 2360305"/>
              <a:gd name="connsiteY23" fmla="*/ 1199887 h 2262110"/>
              <a:gd name="connsiteX24" fmla="*/ 2359175 w 2360305"/>
              <a:gd name="connsiteY24" fmla="*/ 1257878 h 2262110"/>
              <a:gd name="connsiteX25" fmla="*/ 2300106 w 2360305"/>
              <a:gd name="connsiteY25" fmla="*/ 1485653 h 2262110"/>
              <a:gd name="connsiteX26" fmla="*/ 2168817 w 2360305"/>
              <a:gd name="connsiteY26" fmla="*/ 1679081 h 2262110"/>
              <a:gd name="connsiteX27" fmla="*/ 2088799 w 2360305"/>
              <a:gd name="connsiteY27" fmla="*/ 1759721 h 2262110"/>
              <a:gd name="connsiteX28" fmla="*/ 2005380 w 2360305"/>
              <a:gd name="connsiteY28" fmla="*/ 1833018 h 2262110"/>
              <a:gd name="connsiteX29" fmla="*/ 1835928 w 2360305"/>
              <a:gd name="connsiteY29" fmla="*/ 1965095 h 2262110"/>
              <a:gd name="connsiteX30" fmla="*/ 1793285 w 2360305"/>
              <a:gd name="connsiteY30" fmla="*/ 1997326 h 2262110"/>
              <a:gd name="connsiteX31" fmla="*/ 1749481 w 2360305"/>
              <a:gd name="connsiteY31" fmla="*/ 2029765 h 2262110"/>
              <a:gd name="connsiteX32" fmla="*/ 1704598 w 2360305"/>
              <a:gd name="connsiteY32" fmla="*/ 2061789 h 2262110"/>
              <a:gd name="connsiteX33" fmla="*/ 1658304 w 2360305"/>
              <a:gd name="connsiteY33" fmla="*/ 2092900 h 2262110"/>
              <a:gd name="connsiteX34" fmla="*/ 1561113 w 2360305"/>
              <a:gd name="connsiteY34" fmla="*/ 2151306 h 2262110"/>
              <a:gd name="connsiteX35" fmla="*/ 1456580 w 2360305"/>
              <a:gd name="connsiteY35" fmla="*/ 2200959 h 2262110"/>
              <a:gd name="connsiteX36" fmla="*/ 1229096 w 2360305"/>
              <a:gd name="connsiteY36" fmla="*/ 2258079 h 2262110"/>
              <a:gd name="connsiteX37" fmla="*/ 1170524 w 2360305"/>
              <a:gd name="connsiteY37" fmla="*/ 2261771 h 2262110"/>
              <a:gd name="connsiteX38" fmla="*/ 1155881 w 2360305"/>
              <a:gd name="connsiteY38" fmla="*/ 2262103 h 2262110"/>
              <a:gd name="connsiteX39" fmla="*/ 1141280 w 2360305"/>
              <a:gd name="connsiteY39" fmla="*/ 2262020 h 2262110"/>
              <a:gd name="connsiteX40" fmla="*/ 1126720 w 2360305"/>
              <a:gd name="connsiteY40" fmla="*/ 2261854 h 2262110"/>
              <a:gd name="connsiteX41" fmla="*/ 1112574 w 2360305"/>
              <a:gd name="connsiteY41" fmla="*/ 2261314 h 2262110"/>
              <a:gd name="connsiteX42" fmla="*/ 999579 w 2360305"/>
              <a:gd name="connsiteY42" fmla="*/ 2252313 h 2262110"/>
              <a:gd name="connsiteX43" fmla="*/ 887289 w 2360305"/>
              <a:gd name="connsiteY43" fmla="*/ 2232485 h 2262110"/>
              <a:gd name="connsiteX44" fmla="*/ 776989 w 2360305"/>
              <a:gd name="connsiteY44" fmla="*/ 2201415 h 2262110"/>
              <a:gd name="connsiteX45" fmla="*/ 565849 w 2360305"/>
              <a:gd name="connsiteY45" fmla="*/ 2107999 h 2262110"/>
              <a:gd name="connsiteX46" fmla="*/ 387893 w 2360305"/>
              <a:gd name="connsiteY46" fmla="*/ 1962565 h 2262110"/>
              <a:gd name="connsiteX47" fmla="*/ 315757 w 2360305"/>
              <a:gd name="connsiteY47" fmla="*/ 1875039 h 2262110"/>
              <a:gd name="connsiteX48" fmla="*/ 252747 w 2360305"/>
              <a:gd name="connsiteY48" fmla="*/ 1782369 h 2262110"/>
              <a:gd name="connsiteX49" fmla="*/ 238021 w 2360305"/>
              <a:gd name="connsiteY49" fmla="*/ 1758766 h 2262110"/>
              <a:gd name="connsiteX50" fmla="*/ 223958 w 2360305"/>
              <a:gd name="connsiteY50" fmla="*/ 1735869 h 2262110"/>
              <a:gd name="connsiteX51" fmla="*/ 196207 w 2360305"/>
              <a:gd name="connsiteY51" fmla="*/ 1691484 h 2262110"/>
              <a:gd name="connsiteX52" fmla="*/ 138714 w 2360305"/>
              <a:gd name="connsiteY52" fmla="*/ 1600805 h 2262110"/>
              <a:gd name="connsiteX53" fmla="*/ 82590 w 2360305"/>
              <a:gd name="connsiteY53" fmla="*/ 1504942 h 2262110"/>
              <a:gd name="connsiteX54" fmla="*/ 57286 w 2360305"/>
              <a:gd name="connsiteY54" fmla="*/ 1454127 h 2262110"/>
              <a:gd name="connsiteX55" fmla="*/ 35799 w 2360305"/>
              <a:gd name="connsiteY55" fmla="*/ 1400947 h 2262110"/>
              <a:gd name="connsiteX56" fmla="*/ 19330 w 2360305"/>
              <a:gd name="connsiteY56" fmla="*/ 1345777 h 2262110"/>
              <a:gd name="connsiteX57" fmla="*/ 13191 w 2360305"/>
              <a:gd name="connsiteY57" fmla="*/ 1317653 h 2262110"/>
              <a:gd name="connsiteX58" fmla="*/ 10495 w 2360305"/>
              <a:gd name="connsiteY58" fmla="*/ 1303549 h 2262110"/>
              <a:gd name="connsiteX59" fmla="*/ 8255 w 2360305"/>
              <a:gd name="connsiteY59" fmla="*/ 1289404 h 2262110"/>
              <a:gd name="connsiteX60" fmla="*/ 0 w 2360305"/>
              <a:gd name="connsiteY60" fmla="*/ 1176076 h 2262110"/>
              <a:gd name="connsiteX61" fmla="*/ 67573 w 2360305"/>
              <a:gd name="connsiteY61" fmla="*/ 1176076 h 2262110"/>
              <a:gd name="connsiteX62" fmla="*/ 79105 w 2360305"/>
              <a:gd name="connsiteY62" fmla="*/ 1275715 h 2262110"/>
              <a:gd name="connsiteX63" fmla="*/ 113161 w 2360305"/>
              <a:gd name="connsiteY63" fmla="*/ 1368924 h 2262110"/>
              <a:gd name="connsiteX64" fmla="*/ 136930 w 2360305"/>
              <a:gd name="connsiteY64" fmla="*/ 1412811 h 2262110"/>
              <a:gd name="connsiteX65" fmla="*/ 164225 w 2360305"/>
              <a:gd name="connsiteY65" fmla="*/ 1455288 h 2262110"/>
              <a:gd name="connsiteX66" fmla="*/ 227277 w 2360305"/>
              <a:gd name="connsiteY66" fmla="*/ 1537380 h 2262110"/>
              <a:gd name="connsiteX67" fmla="*/ 295514 w 2360305"/>
              <a:gd name="connsiteY67" fmla="*/ 1620094 h 2262110"/>
              <a:gd name="connsiteX68" fmla="*/ 329446 w 2360305"/>
              <a:gd name="connsiteY68" fmla="*/ 1663276 h 2262110"/>
              <a:gd name="connsiteX69" fmla="*/ 345748 w 2360305"/>
              <a:gd name="connsiteY69" fmla="*/ 1684473 h 2262110"/>
              <a:gd name="connsiteX70" fmla="*/ 361718 w 2360305"/>
              <a:gd name="connsiteY70" fmla="*/ 1704758 h 2262110"/>
              <a:gd name="connsiteX71" fmla="*/ 498939 w 2360305"/>
              <a:gd name="connsiteY71" fmla="*/ 1854672 h 2262110"/>
              <a:gd name="connsiteX72" fmla="*/ 571905 w 2360305"/>
              <a:gd name="connsiteY72" fmla="*/ 1922121 h 2262110"/>
              <a:gd name="connsiteX73" fmla="*/ 648314 w 2360305"/>
              <a:gd name="connsiteY73" fmla="*/ 1984301 h 2262110"/>
              <a:gd name="connsiteX74" fmla="*/ 819010 w 2360305"/>
              <a:gd name="connsiteY74" fmla="*/ 2082654 h 2262110"/>
              <a:gd name="connsiteX75" fmla="*/ 914500 w 2360305"/>
              <a:gd name="connsiteY75" fmla="*/ 2110446 h 2262110"/>
              <a:gd name="connsiteX76" fmla="*/ 938974 w 2360305"/>
              <a:gd name="connsiteY76" fmla="*/ 2115341 h 2262110"/>
              <a:gd name="connsiteX77" fmla="*/ 963656 w 2360305"/>
              <a:gd name="connsiteY77" fmla="*/ 2119448 h 2262110"/>
              <a:gd name="connsiteX78" fmla="*/ 1013475 w 2360305"/>
              <a:gd name="connsiteY78" fmla="*/ 2125338 h 2262110"/>
              <a:gd name="connsiteX79" fmla="*/ 1038530 w 2360305"/>
              <a:gd name="connsiteY79" fmla="*/ 2127246 h 2262110"/>
              <a:gd name="connsiteX80" fmla="*/ 1063668 w 2360305"/>
              <a:gd name="connsiteY80" fmla="*/ 2128574 h 2262110"/>
              <a:gd name="connsiteX81" fmla="*/ 1088888 w 2360305"/>
              <a:gd name="connsiteY81" fmla="*/ 2129155 h 2262110"/>
              <a:gd name="connsiteX82" fmla="*/ 1114151 w 2360305"/>
              <a:gd name="connsiteY82" fmla="*/ 2129030 h 2262110"/>
              <a:gd name="connsiteX83" fmla="*/ 1126803 w 2360305"/>
              <a:gd name="connsiteY83" fmla="*/ 2128906 h 2262110"/>
              <a:gd name="connsiteX84" fmla="*/ 1138998 w 2360305"/>
              <a:gd name="connsiteY84" fmla="*/ 2128366 h 2262110"/>
              <a:gd name="connsiteX85" fmla="*/ 1151152 w 2360305"/>
              <a:gd name="connsiteY85" fmla="*/ 2127744 h 2262110"/>
              <a:gd name="connsiteX86" fmla="*/ 1163265 w 2360305"/>
              <a:gd name="connsiteY86" fmla="*/ 2126749 h 2262110"/>
              <a:gd name="connsiteX87" fmla="*/ 1211300 w 2360305"/>
              <a:gd name="connsiteY87" fmla="*/ 2120817 h 2262110"/>
              <a:gd name="connsiteX88" fmla="*/ 1394275 w 2360305"/>
              <a:gd name="connsiteY88" fmla="*/ 2060752 h 2262110"/>
              <a:gd name="connsiteX89" fmla="*/ 1563312 w 2360305"/>
              <a:gd name="connsiteY89" fmla="*/ 1955430 h 2262110"/>
              <a:gd name="connsiteX90" fmla="*/ 1604296 w 2360305"/>
              <a:gd name="connsiteY90" fmla="*/ 1924485 h 2262110"/>
              <a:gd name="connsiteX91" fmla="*/ 1645279 w 2360305"/>
              <a:gd name="connsiteY91" fmla="*/ 1892503 h 2262110"/>
              <a:gd name="connsiteX92" fmla="*/ 1728284 w 2360305"/>
              <a:gd name="connsiteY92" fmla="*/ 1826132 h 2262110"/>
              <a:gd name="connsiteX93" fmla="*/ 1898897 w 2360305"/>
              <a:gd name="connsiteY93" fmla="*/ 1697664 h 2262110"/>
              <a:gd name="connsiteX94" fmla="*/ 2057854 w 2360305"/>
              <a:gd name="connsiteY94" fmla="*/ 1569901 h 2262110"/>
              <a:gd name="connsiteX95" fmla="*/ 2184953 w 2360305"/>
              <a:gd name="connsiteY95" fmla="*/ 1423472 h 2262110"/>
              <a:gd name="connsiteX96" fmla="*/ 2228260 w 2360305"/>
              <a:gd name="connsiteY96" fmla="*/ 1338352 h 2262110"/>
              <a:gd name="connsiteX97" fmla="*/ 2254642 w 2360305"/>
              <a:gd name="connsiteY97" fmla="*/ 1245350 h 2262110"/>
              <a:gd name="connsiteX98" fmla="*/ 2261943 w 2360305"/>
              <a:gd name="connsiteY98" fmla="*/ 1196568 h 2262110"/>
              <a:gd name="connsiteX99" fmla="*/ 2263146 w 2360305"/>
              <a:gd name="connsiteY99" fmla="*/ 1184207 h 2262110"/>
              <a:gd name="connsiteX100" fmla="*/ 2264058 w 2360305"/>
              <a:gd name="connsiteY100" fmla="*/ 1171596 h 2262110"/>
              <a:gd name="connsiteX101" fmla="*/ 2265386 w 2360305"/>
              <a:gd name="connsiteY101" fmla="*/ 1145546 h 2262110"/>
              <a:gd name="connsiteX102" fmla="*/ 2263104 w 2360305"/>
              <a:gd name="connsiteY102" fmla="*/ 1041386 h 2262110"/>
              <a:gd name="connsiteX103" fmla="*/ 2248461 w 2360305"/>
              <a:gd name="connsiteY103" fmla="*/ 938512 h 2262110"/>
              <a:gd name="connsiteX104" fmla="*/ 2223614 w 2360305"/>
              <a:gd name="connsiteY104" fmla="*/ 838127 h 2262110"/>
              <a:gd name="connsiteX105" fmla="*/ 2159442 w 2360305"/>
              <a:gd name="connsiteY105" fmla="*/ 643371 h 2262110"/>
              <a:gd name="connsiteX106" fmla="*/ 2115721 w 2360305"/>
              <a:gd name="connsiteY106" fmla="*/ 550909 h 2262110"/>
              <a:gd name="connsiteX107" fmla="*/ 2102986 w 2360305"/>
              <a:gd name="connsiteY107" fmla="*/ 528758 h 2262110"/>
              <a:gd name="connsiteX108" fmla="*/ 2089587 w 2360305"/>
              <a:gd name="connsiteY108" fmla="*/ 507022 h 2262110"/>
              <a:gd name="connsiteX109" fmla="*/ 2075401 w 2360305"/>
              <a:gd name="connsiteY109" fmla="*/ 485783 h 2262110"/>
              <a:gd name="connsiteX110" fmla="*/ 2060592 w 2360305"/>
              <a:gd name="connsiteY110" fmla="*/ 465001 h 2262110"/>
              <a:gd name="connsiteX111" fmla="*/ 1920384 w 2360305"/>
              <a:gd name="connsiteY111" fmla="*/ 318696 h 2262110"/>
              <a:gd name="connsiteX112" fmla="*/ 1751596 w 2360305"/>
              <a:gd name="connsiteY112" fmla="*/ 208438 h 2262110"/>
              <a:gd name="connsiteX113" fmla="*/ 1561653 w 2360305"/>
              <a:gd name="connsiteY113" fmla="*/ 139206 h 2262110"/>
              <a:gd name="connsiteX114" fmla="*/ 1360094 w 2360305"/>
              <a:gd name="connsiteY114" fmla="*/ 110501 h 2262110"/>
              <a:gd name="connsiteX115" fmla="*/ 1155840 w 2360305"/>
              <a:gd name="connsiteY115" fmla="*/ 117801 h 2262110"/>
              <a:gd name="connsiteX116" fmla="*/ 955360 w 2360305"/>
              <a:gd name="connsiteY116" fmla="*/ 159946 h 2262110"/>
              <a:gd name="connsiteX117" fmla="*/ 763591 w 2360305"/>
              <a:gd name="connsiteY117" fmla="*/ 233286 h 2262110"/>
              <a:gd name="connsiteX118" fmla="*/ 420912 w 2360305"/>
              <a:gd name="connsiteY118" fmla="*/ 458613 h 2262110"/>
              <a:gd name="connsiteX119" fmla="*/ 280830 w 2360305"/>
              <a:gd name="connsiteY119" fmla="*/ 608983 h 2262110"/>
              <a:gd name="connsiteX120" fmla="*/ 170074 w 2360305"/>
              <a:gd name="connsiteY120" fmla="*/ 781671 h 2262110"/>
              <a:gd name="connsiteX121" fmla="*/ 94910 w 2360305"/>
              <a:gd name="connsiteY121" fmla="*/ 972568 h 2262110"/>
              <a:gd name="connsiteX122" fmla="*/ 67573 w 2360305"/>
              <a:gd name="connsiteY122" fmla="*/ 1176076 h 2262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</a:cxnLst>
            <a:rect l="l" t="t" r="r" b="b"/>
            <a:pathLst>
              <a:path w="2360305" h="2262110">
                <a:moveTo>
                  <a:pt x="0" y="1176076"/>
                </a:moveTo>
                <a:cubicBezTo>
                  <a:pt x="207" y="1102032"/>
                  <a:pt x="7923" y="1027988"/>
                  <a:pt x="23022" y="955271"/>
                </a:cubicBezTo>
                <a:cubicBezTo>
                  <a:pt x="38080" y="882595"/>
                  <a:pt x="61144" y="811330"/>
                  <a:pt x="92213" y="743715"/>
                </a:cubicBezTo>
                <a:cubicBezTo>
                  <a:pt x="154643" y="608486"/>
                  <a:pt x="245114" y="487484"/>
                  <a:pt x="351638" y="384444"/>
                </a:cubicBezTo>
                <a:cubicBezTo>
                  <a:pt x="405025" y="332924"/>
                  <a:pt x="462726" y="285926"/>
                  <a:pt x="523662" y="243698"/>
                </a:cubicBezTo>
                <a:cubicBezTo>
                  <a:pt x="584681" y="201511"/>
                  <a:pt x="648895" y="163929"/>
                  <a:pt x="715929" y="131946"/>
                </a:cubicBezTo>
                <a:cubicBezTo>
                  <a:pt x="850163" y="68438"/>
                  <a:pt x="994684" y="26459"/>
                  <a:pt x="1142731" y="8705"/>
                </a:cubicBezTo>
                <a:cubicBezTo>
                  <a:pt x="1216734" y="-48"/>
                  <a:pt x="1291816" y="-2163"/>
                  <a:pt x="1366109" y="2192"/>
                </a:cubicBezTo>
                <a:cubicBezTo>
                  <a:pt x="1440527" y="6714"/>
                  <a:pt x="1514903" y="17789"/>
                  <a:pt x="1587579" y="36581"/>
                </a:cubicBezTo>
                <a:cubicBezTo>
                  <a:pt x="1660254" y="55330"/>
                  <a:pt x="1731229" y="81878"/>
                  <a:pt x="1798304" y="116391"/>
                </a:cubicBezTo>
                <a:cubicBezTo>
                  <a:pt x="1865297" y="150903"/>
                  <a:pt x="1928722" y="193090"/>
                  <a:pt x="1985013" y="243283"/>
                </a:cubicBezTo>
                <a:cubicBezTo>
                  <a:pt x="2041344" y="293434"/>
                  <a:pt x="2090873" y="350554"/>
                  <a:pt x="2134304" y="411407"/>
                </a:cubicBezTo>
                <a:lnTo>
                  <a:pt x="2150399" y="434388"/>
                </a:lnTo>
                <a:lnTo>
                  <a:pt x="2165830" y="457783"/>
                </a:lnTo>
                <a:cubicBezTo>
                  <a:pt x="2170808" y="465665"/>
                  <a:pt x="2175910" y="473505"/>
                  <a:pt x="2180805" y="481428"/>
                </a:cubicBezTo>
                <a:lnTo>
                  <a:pt x="2195241" y="505404"/>
                </a:lnTo>
                <a:cubicBezTo>
                  <a:pt x="2214115" y="537594"/>
                  <a:pt x="2231910" y="570406"/>
                  <a:pt x="2247964" y="604047"/>
                </a:cubicBezTo>
                <a:cubicBezTo>
                  <a:pt x="2280153" y="671330"/>
                  <a:pt x="2304959" y="742139"/>
                  <a:pt x="2320141" y="814773"/>
                </a:cubicBezTo>
                <a:cubicBezTo>
                  <a:pt x="2327691" y="851111"/>
                  <a:pt x="2332959" y="887739"/>
                  <a:pt x="2337066" y="924408"/>
                </a:cubicBezTo>
                <a:cubicBezTo>
                  <a:pt x="2341255" y="961037"/>
                  <a:pt x="2344615" y="997623"/>
                  <a:pt x="2348058" y="1034127"/>
                </a:cubicBezTo>
                <a:cubicBezTo>
                  <a:pt x="2351336" y="1070672"/>
                  <a:pt x="2354239" y="1107217"/>
                  <a:pt x="2356811" y="1143845"/>
                </a:cubicBezTo>
                <a:lnTo>
                  <a:pt x="2358595" y="1171348"/>
                </a:lnTo>
                <a:cubicBezTo>
                  <a:pt x="2358926" y="1175869"/>
                  <a:pt x="2359134" y="1180722"/>
                  <a:pt x="2359383" y="1185493"/>
                </a:cubicBezTo>
                <a:cubicBezTo>
                  <a:pt x="2359632" y="1190263"/>
                  <a:pt x="2359881" y="1195075"/>
                  <a:pt x="2359963" y="1199887"/>
                </a:cubicBezTo>
                <a:cubicBezTo>
                  <a:pt x="2360586" y="1219093"/>
                  <a:pt x="2360378" y="1238465"/>
                  <a:pt x="2359175" y="1257878"/>
                </a:cubicBezTo>
                <a:cubicBezTo>
                  <a:pt x="2354695" y="1335573"/>
                  <a:pt x="2333830" y="1413848"/>
                  <a:pt x="2300106" y="1485653"/>
                </a:cubicBezTo>
                <a:cubicBezTo>
                  <a:pt x="2266464" y="1557664"/>
                  <a:pt x="2220088" y="1622293"/>
                  <a:pt x="2168817" y="1679081"/>
                </a:cubicBezTo>
                <a:cubicBezTo>
                  <a:pt x="2143181" y="1707578"/>
                  <a:pt x="2116260" y="1734292"/>
                  <a:pt x="2088799" y="1759721"/>
                </a:cubicBezTo>
                <a:cubicBezTo>
                  <a:pt x="2061338" y="1785149"/>
                  <a:pt x="2033504" y="1809623"/>
                  <a:pt x="2005380" y="1833018"/>
                </a:cubicBezTo>
                <a:cubicBezTo>
                  <a:pt x="1949256" y="1880017"/>
                  <a:pt x="1891887" y="1922867"/>
                  <a:pt x="1835928" y="1965095"/>
                </a:cubicBezTo>
                <a:lnTo>
                  <a:pt x="1793285" y="1997326"/>
                </a:lnTo>
                <a:cubicBezTo>
                  <a:pt x="1778850" y="2008153"/>
                  <a:pt x="1764290" y="2019063"/>
                  <a:pt x="1749481" y="2029765"/>
                </a:cubicBezTo>
                <a:cubicBezTo>
                  <a:pt x="1734713" y="2040509"/>
                  <a:pt x="1719780" y="2051211"/>
                  <a:pt x="1704598" y="2061789"/>
                </a:cubicBezTo>
                <a:cubicBezTo>
                  <a:pt x="1689374" y="2072283"/>
                  <a:pt x="1674026" y="2082695"/>
                  <a:pt x="1658304" y="2092900"/>
                </a:cubicBezTo>
                <a:cubicBezTo>
                  <a:pt x="1627028" y="2113350"/>
                  <a:pt x="1594755" y="2133178"/>
                  <a:pt x="1561113" y="2151306"/>
                </a:cubicBezTo>
                <a:cubicBezTo>
                  <a:pt x="1527513" y="2169516"/>
                  <a:pt x="1492752" y="2186440"/>
                  <a:pt x="1456580" y="2200959"/>
                </a:cubicBezTo>
                <a:cubicBezTo>
                  <a:pt x="1384568" y="2230411"/>
                  <a:pt x="1307205" y="2250280"/>
                  <a:pt x="1229096" y="2258079"/>
                </a:cubicBezTo>
                <a:cubicBezTo>
                  <a:pt x="1209558" y="2259946"/>
                  <a:pt x="1190020" y="2261356"/>
                  <a:pt x="1170524" y="2261771"/>
                </a:cubicBezTo>
                <a:lnTo>
                  <a:pt x="1155881" y="2262103"/>
                </a:lnTo>
                <a:cubicBezTo>
                  <a:pt x="1151028" y="2262144"/>
                  <a:pt x="1146133" y="2262020"/>
                  <a:pt x="1141280" y="2262020"/>
                </a:cubicBezTo>
                <a:lnTo>
                  <a:pt x="1126720" y="2261854"/>
                </a:lnTo>
                <a:lnTo>
                  <a:pt x="1112574" y="2261314"/>
                </a:lnTo>
                <a:cubicBezTo>
                  <a:pt x="1074909" y="2260112"/>
                  <a:pt x="1037161" y="2257125"/>
                  <a:pt x="999579" y="2252313"/>
                </a:cubicBezTo>
                <a:cubicBezTo>
                  <a:pt x="961955" y="2247750"/>
                  <a:pt x="924414" y="2241196"/>
                  <a:pt x="887289" y="2232485"/>
                </a:cubicBezTo>
                <a:cubicBezTo>
                  <a:pt x="850204" y="2223691"/>
                  <a:pt x="813410" y="2213279"/>
                  <a:pt x="776989" y="2201415"/>
                </a:cubicBezTo>
                <a:cubicBezTo>
                  <a:pt x="704272" y="2177481"/>
                  <a:pt x="632385" y="2147697"/>
                  <a:pt x="565849" y="2107999"/>
                </a:cubicBezTo>
                <a:cubicBezTo>
                  <a:pt x="499271" y="2068384"/>
                  <a:pt x="439828" y="2018150"/>
                  <a:pt x="387893" y="1962565"/>
                </a:cubicBezTo>
                <a:cubicBezTo>
                  <a:pt x="361801" y="1934814"/>
                  <a:pt x="338074" y="1905279"/>
                  <a:pt x="315757" y="1875039"/>
                </a:cubicBezTo>
                <a:cubicBezTo>
                  <a:pt x="293564" y="1844675"/>
                  <a:pt x="272450" y="1813854"/>
                  <a:pt x="252747" y="1782369"/>
                </a:cubicBezTo>
                <a:cubicBezTo>
                  <a:pt x="247686" y="1774571"/>
                  <a:pt x="242915" y="1766648"/>
                  <a:pt x="238021" y="1758766"/>
                </a:cubicBezTo>
                <a:lnTo>
                  <a:pt x="223958" y="1735869"/>
                </a:lnTo>
                <a:cubicBezTo>
                  <a:pt x="214957" y="1721060"/>
                  <a:pt x="205624" y="1706376"/>
                  <a:pt x="196207" y="1691484"/>
                </a:cubicBezTo>
                <a:lnTo>
                  <a:pt x="138714" y="1600805"/>
                </a:lnTo>
                <a:cubicBezTo>
                  <a:pt x="119425" y="1569901"/>
                  <a:pt x="100385" y="1538085"/>
                  <a:pt x="82590" y="1504942"/>
                </a:cubicBezTo>
                <a:cubicBezTo>
                  <a:pt x="73713" y="1488349"/>
                  <a:pt x="65126" y="1471466"/>
                  <a:pt x="57286" y="1454127"/>
                </a:cubicBezTo>
                <a:cubicBezTo>
                  <a:pt x="49487" y="1436746"/>
                  <a:pt x="42228" y="1419033"/>
                  <a:pt x="35799" y="1400947"/>
                </a:cubicBezTo>
                <a:cubicBezTo>
                  <a:pt x="29493" y="1382820"/>
                  <a:pt x="23893" y="1364444"/>
                  <a:pt x="19330" y="1345777"/>
                </a:cubicBezTo>
                <a:cubicBezTo>
                  <a:pt x="17173" y="1336444"/>
                  <a:pt x="14975" y="1327069"/>
                  <a:pt x="13191" y="1317653"/>
                </a:cubicBezTo>
                <a:lnTo>
                  <a:pt x="10495" y="1303549"/>
                </a:lnTo>
                <a:lnTo>
                  <a:pt x="8255" y="1289404"/>
                </a:lnTo>
                <a:cubicBezTo>
                  <a:pt x="2447" y="1251656"/>
                  <a:pt x="0" y="1213700"/>
                  <a:pt x="0" y="1176076"/>
                </a:cubicBezTo>
                <a:close/>
                <a:moveTo>
                  <a:pt x="67573" y="1176076"/>
                </a:moveTo>
                <a:cubicBezTo>
                  <a:pt x="67947" y="1209842"/>
                  <a:pt x="71265" y="1243359"/>
                  <a:pt x="79105" y="1275715"/>
                </a:cubicBezTo>
                <a:cubicBezTo>
                  <a:pt x="86821" y="1308112"/>
                  <a:pt x="98809" y="1339099"/>
                  <a:pt x="113161" y="1368924"/>
                </a:cubicBezTo>
                <a:cubicBezTo>
                  <a:pt x="120421" y="1383816"/>
                  <a:pt x="128468" y="1398417"/>
                  <a:pt x="136930" y="1412811"/>
                </a:cubicBezTo>
                <a:cubicBezTo>
                  <a:pt x="145517" y="1427164"/>
                  <a:pt x="154684" y="1441309"/>
                  <a:pt x="164225" y="1455288"/>
                </a:cubicBezTo>
                <a:cubicBezTo>
                  <a:pt x="183555" y="1483164"/>
                  <a:pt x="205043" y="1510210"/>
                  <a:pt x="227277" y="1537380"/>
                </a:cubicBezTo>
                <a:cubicBezTo>
                  <a:pt x="249511" y="1564592"/>
                  <a:pt x="272741" y="1591804"/>
                  <a:pt x="295514" y="1620094"/>
                </a:cubicBezTo>
                <a:cubicBezTo>
                  <a:pt x="306921" y="1634198"/>
                  <a:pt x="318204" y="1648633"/>
                  <a:pt x="329446" y="1663276"/>
                </a:cubicBezTo>
                <a:lnTo>
                  <a:pt x="345748" y="1684473"/>
                </a:lnTo>
                <a:cubicBezTo>
                  <a:pt x="351099" y="1691235"/>
                  <a:pt x="356201" y="1698162"/>
                  <a:pt x="361718" y="1704758"/>
                </a:cubicBezTo>
                <a:cubicBezTo>
                  <a:pt x="404776" y="1758435"/>
                  <a:pt x="451484" y="1807839"/>
                  <a:pt x="498939" y="1854672"/>
                </a:cubicBezTo>
                <a:cubicBezTo>
                  <a:pt x="522791" y="1877984"/>
                  <a:pt x="547058" y="1900509"/>
                  <a:pt x="571905" y="1922121"/>
                </a:cubicBezTo>
                <a:cubicBezTo>
                  <a:pt x="596752" y="1943732"/>
                  <a:pt x="622056" y="1964639"/>
                  <a:pt x="648314" y="1984301"/>
                </a:cubicBezTo>
                <a:cubicBezTo>
                  <a:pt x="700622" y="2023709"/>
                  <a:pt x="757037" y="2058926"/>
                  <a:pt x="819010" y="2082654"/>
                </a:cubicBezTo>
                <a:cubicBezTo>
                  <a:pt x="849914" y="2094518"/>
                  <a:pt x="881937" y="2103602"/>
                  <a:pt x="914500" y="2110446"/>
                </a:cubicBezTo>
                <a:cubicBezTo>
                  <a:pt x="922672" y="2112064"/>
                  <a:pt x="930761" y="2113931"/>
                  <a:pt x="938974" y="2115341"/>
                </a:cubicBezTo>
                <a:lnTo>
                  <a:pt x="963656" y="2119448"/>
                </a:lnTo>
                <a:cubicBezTo>
                  <a:pt x="980207" y="2121646"/>
                  <a:pt x="996758" y="2123969"/>
                  <a:pt x="1013475" y="2125338"/>
                </a:cubicBezTo>
                <a:cubicBezTo>
                  <a:pt x="1021813" y="2126127"/>
                  <a:pt x="1030151" y="2126873"/>
                  <a:pt x="1038530" y="2127246"/>
                </a:cubicBezTo>
                <a:cubicBezTo>
                  <a:pt x="1046909" y="2127661"/>
                  <a:pt x="1055247" y="2128325"/>
                  <a:pt x="1063668" y="2128574"/>
                </a:cubicBezTo>
                <a:lnTo>
                  <a:pt x="1088888" y="2129155"/>
                </a:lnTo>
                <a:cubicBezTo>
                  <a:pt x="1097268" y="2129362"/>
                  <a:pt x="1105730" y="2129072"/>
                  <a:pt x="1114151" y="2129030"/>
                </a:cubicBezTo>
                <a:lnTo>
                  <a:pt x="1126803" y="2128906"/>
                </a:lnTo>
                <a:cubicBezTo>
                  <a:pt x="1130909" y="2128781"/>
                  <a:pt x="1134933" y="2128532"/>
                  <a:pt x="1138998" y="2128366"/>
                </a:cubicBezTo>
                <a:cubicBezTo>
                  <a:pt x="1143063" y="2128159"/>
                  <a:pt x="1147128" y="2128034"/>
                  <a:pt x="1151152" y="2127744"/>
                </a:cubicBezTo>
                <a:lnTo>
                  <a:pt x="1163265" y="2126749"/>
                </a:lnTo>
                <a:cubicBezTo>
                  <a:pt x="1179401" y="2125463"/>
                  <a:pt x="1195413" y="2123306"/>
                  <a:pt x="1211300" y="2120817"/>
                </a:cubicBezTo>
                <a:cubicBezTo>
                  <a:pt x="1274891" y="2110281"/>
                  <a:pt x="1336035" y="2089664"/>
                  <a:pt x="1394275" y="2060752"/>
                </a:cubicBezTo>
                <a:cubicBezTo>
                  <a:pt x="1452722" y="2032171"/>
                  <a:pt x="1508349" y="1995584"/>
                  <a:pt x="1563312" y="1955430"/>
                </a:cubicBezTo>
                <a:cubicBezTo>
                  <a:pt x="1577042" y="1945433"/>
                  <a:pt x="1590690" y="1935021"/>
                  <a:pt x="1604296" y="1924485"/>
                </a:cubicBezTo>
                <a:cubicBezTo>
                  <a:pt x="1617984" y="1913990"/>
                  <a:pt x="1631632" y="1903329"/>
                  <a:pt x="1645279" y="1892503"/>
                </a:cubicBezTo>
                <a:lnTo>
                  <a:pt x="1728284" y="1826132"/>
                </a:lnTo>
                <a:cubicBezTo>
                  <a:pt x="1785238" y="1780959"/>
                  <a:pt x="1842731" y="1738897"/>
                  <a:pt x="1898897" y="1697664"/>
                </a:cubicBezTo>
                <a:cubicBezTo>
                  <a:pt x="1955021" y="1656432"/>
                  <a:pt x="2009030" y="1614784"/>
                  <a:pt x="2057854" y="1569901"/>
                </a:cubicBezTo>
                <a:cubicBezTo>
                  <a:pt x="2106678" y="1525101"/>
                  <a:pt x="2150772" y="1477356"/>
                  <a:pt x="2184953" y="1423472"/>
                </a:cubicBezTo>
                <a:cubicBezTo>
                  <a:pt x="2202044" y="1396550"/>
                  <a:pt x="2216645" y="1368177"/>
                  <a:pt x="2228260" y="1338352"/>
                </a:cubicBezTo>
                <a:cubicBezTo>
                  <a:pt x="2239958" y="1308568"/>
                  <a:pt x="2248378" y="1277374"/>
                  <a:pt x="2254642" y="1245350"/>
                </a:cubicBezTo>
                <a:cubicBezTo>
                  <a:pt x="2257753" y="1229339"/>
                  <a:pt x="2260242" y="1213036"/>
                  <a:pt x="2261943" y="1196568"/>
                </a:cubicBezTo>
                <a:cubicBezTo>
                  <a:pt x="2262441" y="1192462"/>
                  <a:pt x="2262772" y="1188313"/>
                  <a:pt x="2263146" y="1184207"/>
                </a:cubicBezTo>
                <a:cubicBezTo>
                  <a:pt x="2263478" y="1180059"/>
                  <a:pt x="2263893" y="1175993"/>
                  <a:pt x="2264058" y="1171596"/>
                </a:cubicBezTo>
                <a:lnTo>
                  <a:pt x="2265386" y="1145546"/>
                </a:lnTo>
                <a:cubicBezTo>
                  <a:pt x="2266589" y="1110785"/>
                  <a:pt x="2265842" y="1075982"/>
                  <a:pt x="2263104" y="1041386"/>
                </a:cubicBezTo>
                <a:cubicBezTo>
                  <a:pt x="2260449" y="1006749"/>
                  <a:pt x="2255347" y="972402"/>
                  <a:pt x="2248461" y="938512"/>
                </a:cubicBezTo>
                <a:cubicBezTo>
                  <a:pt x="2241492" y="904622"/>
                  <a:pt x="2232781" y="871188"/>
                  <a:pt x="2223614" y="838127"/>
                </a:cubicBezTo>
                <a:cubicBezTo>
                  <a:pt x="2205321" y="771964"/>
                  <a:pt x="2185119" y="706672"/>
                  <a:pt x="2159442" y="643371"/>
                </a:cubicBezTo>
                <a:cubicBezTo>
                  <a:pt x="2146583" y="611763"/>
                  <a:pt x="2132230" y="580734"/>
                  <a:pt x="2115721" y="550909"/>
                </a:cubicBezTo>
                <a:cubicBezTo>
                  <a:pt x="2111697" y="543401"/>
                  <a:pt x="2107258" y="536100"/>
                  <a:pt x="2102986" y="528758"/>
                </a:cubicBezTo>
                <a:cubicBezTo>
                  <a:pt x="2098589" y="521457"/>
                  <a:pt x="2094026" y="514281"/>
                  <a:pt x="2089587" y="507022"/>
                </a:cubicBezTo>
                <a:lnTo>
                  <a:pt x="2075401" y="485783"/>
                </a:lnTo>
                <a:lnTo>
                  <a:pt x="2060592" y="465001"/>
                </a:lnTo>
                <a:cubicBezTo>
                  <a:pt x="2020064" y="410370"/>
                  <a:pt x="1972485" y="361505"/>
                  <a:pt x="1920384" y="318696"/>
                </a:cubicBezTo>
                <a:cubicBezTo>
                  <a:pt x="1868408" y="275763"/>
                  <a:pt x="1811952" y="238429"/>
                  <a:pt x="1751596" y="208438"/>
                </a:cubicBezTo>
                <a:cubicBezTo>
                  <a:pt x="1691282" y="178364"/>
                  <a:pt x="1627442" y="155301"/>
                  <a:pt x="1561653" y="139206"/>
                </a:cubicBezTo>
                <a:cubicBezTo>
                  <a:pt x="1495863" y="123069"/>
                  <a:pt x="1428248" y="113778"/>
                  <a:pt x="1360094" y="110501"/>
                </a:cubicBezTo>
                <a:cubicBezTo>
                  <a:pt x="1291816" y="107058"/>
                  <a:pt x="1223620" y="109339"/>
                  <a:pt x="1155840" y="117801"/>
                </a:cubicBezTo>
                <a:cubicBezTo>
                  <a:pt x="1088100" y="126305"/>
                  <a:pt x="1020983" y="140533"/>
                  <a:pt x="955360" y="159946"/>
                </a:cubicBezTo>
                <a:cubicBezTo>
                  <a:pt x="889694" y="179277"/>
                  <a:pt x="825647" y="204290"/>
                  <a:pt x="763591" y="233286"/>
                </a:cubicBezTo>
                <a:cubicBezTo>
                  <a:pt x="639105" y="290655"/>
                  <a:pt x="522874" y="366732"/>
                  <a:pt x="420912" y="458613"/>
                </a:cubicBezTo>
                <a:cubicBezTo>
                  <a:pt x="370098" y="504699"/>
                  <a:pt x="323016" y="554974"/>
                  <a:pt x="280830" y="608983"/>
                </a:cubicBezTo>
                <a:cubicBezTo>
                  <a:pt x="238560" y="662909"/>
                  <a:pt x="201268" y="720734"/>
                  <a:pt x="170074" y="781671"/>
                </a:cubicBezTo>
                <a:cubicBezTo>
                  <a:pt x="138880" y="842565"/>
                  <a:pt x="112913" y="906322"/>
                  <a:pt x="94910" y="972568"/>
                </a:cubicBezTo>
                <a:cubicBezTo>
                  <a:pt x="76907" y="1038648"/>
                  <a:pt x="67532" y="1107342"/>
                  <a:pt x="67573" y="1176076"/>
                </a:cubicBezTo>
                <a:close/>
              </a:path>
            </a:pathLst>
          </a:custGeom>
          <a:solidFill>
            <a:schemeClr val="bg1">
              <a:alpha val="30000"/>
            </a:schemeClr>
          </a:solidFill>
          <a:ln w="4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 useBgFill="1">
        <p:nvSpPr>
          <p:cNvPr id="20" name="Freeform: Shape 19">
            <a:extLst>
              <a:ext uri="{FF2B5EF4-FFF2-40B4-BE49-F238E27FC236}">
                <a16:creationId xmlns:a16="http://schemas.microsoft.com/office/drawing/2014/main" id="{01C84AF8-30D9-46A2-82DB-3344A06709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44687" y="778184"/>
            <a:ext cx="2381036" cy="2381037"/>
          </a:xfrm>
          <a:custGeom>
            <a:avLst/>
            <a:gdLst>
              <a:gd name="connsiteX0" fmla="*/ 1190518 w 2381036"/>
              <a:gd name="connsiteY0" fmla="*/ 0 h 2381036"/>
              <a:gd name="connsiteX1" fmla="*/ 0 w 2381036"/>
              <a:gd name="connsiteY1" fmla="*/ 1190518 h 2381036"/>
              <a:gd name="connsiteX2" fmla="*/ 1190518 w 2381036"/>
              <a:gd name="connsiteY2" fmla="*/ 2381036 h 2381036"/>
              <a:gd name="connsiteX3" fmla="*/ 2381036 w 2381036"/>
              <a:gd name="connsiteY3" fmla="*/ 1190518 h 2381036"/>
              <a:gd name="connsiteX4" fmla="*/ 1190518 w 2381036"/>
              <a:gd name="connsiteY4" fmla="*/ 0 h 2381036"/>
              <a:gd name="connsiteX5" fmla="*/ 2143804 w 2381036"/>
              <a:gd name="connsiteY5" fmla="*/ 573647 h 2381036"/>
              <a:gd name="connsiteX6" fmla="*/ 2168693 w 2381036"/>
              <a:gd name="connsiteY6" fmla="*/ 623176 h 2381036"/>
              <a:gd name="connsiteX7" fmla="*/ 2191051 w 2381036"/>
              <a:gd name="connsiteY7" fmla="*/ 673783 h 2381036"/>
              <a:gd name="connsiteX8" fmla="*/ 2258085 w 2381036"/>
              <a:gd name="connsiteY8" fmla="*/ 884883 h 2381036"/>
              <a:gd name="connsiteX9" fmla="*/ 2291436 w 2381036"/>
              <a:gd name="connsiteY9" fmla="*/ 1104029 h 2381036"/>
              <a:gd name="connsiteX10" fmla="*/ 2296912 w 2381036"/>
              <a:gd name="connsiteY10" fmla="*/ 1214702 h 2381036"/>
              <a:gd name="connsiteX11" fmla="*/ 2297161 w 2381036"/>
              <a:gd name="connsiteY11" fmla="*/ 1234571 h 2381036"/>
              <a:gd name="connsiteX12" fmla="*/ 2297202 w 2381036"/>
              <a:gd name="connsiteY12" fmla="*/ 1242494 h 2381036"/>
              <a:gd name="connsiteX13" fmla="*/ 2297078 w 2381036"/>
              <a:gd name="connsiteY13" fmla="*/ 1267549 h 2381036"/>
              <a:gd name="connsiteX14" fmla="*/ 2297036 w 2381036"/>
              <a:gd name="connsiteY14" fmla="*/ 1269582 h 2381036"/>
              <a:gd name="connsiteX15" fmla="*/ 2293925 w 2381036"/>
              <a:gd name="connsiteY15" fmla="*/ 1322056 h 2381036"/>
              <a:gd name="connsiteX16" fmla="*/ 2238962 w 2381036"/>
              <a:gd name="connsiteY16" fmla="*/ 1518885 h 2381036"/>
              <a:gd name="connsiteX17" fmla="*/ 2186364 w 2381036"/>
              <a:gd name="connsiteY17" fmla="*/ 1606785 h 2381036"/>
              <a:gd name="connsiteX18" fmla="*/ 2119869 w 2381036"/>
              <a:gd name="connsiteY18" fmla="*/ 1687507 h 2381036"/>
              <a:gd name="connsiteX19" fmla="*/ 1959087 w 2381036"/>
              <a:gd name="connsiteY19" fmla="*/ 1833854 h 2381036"/>
              <a:gd name="connsiteX20" fmla="*/ 1855549 w 2381036"/>
              <a:gd name="connsiteY20" fmla="*/ 1915490 h 2381036"/>
              <a:gd name="connsiteX21" fmla="*/ 1780385 w 2381036"/>
              <a:gd name="connsiteY21" fmla="*/ 1974352 h 2381036"/>
              <a:gd name="connsiteX22" fmla="*/ 1735792 w 2381036"/>
              <a:gd name="connsiteY22" fmla="*/ 2010026 h 2381036"/>
              <a:gd name="connsiteX23" fmla="*/ 1692070 w 2381036"/>
              <a:gd name="connsiteY23" fmla="*/ 2044124 h 2381036"/>
              <a:gd name="connsiteX24" fmla="*/ 1603508 w 2381036"/>
              <a:gd name="connsiteY24" fmla="*/ 2108461 h 2381036"/>
              <a:gd name="connsiteX25" fmla="*/ 1512912 w 2381036"/>
              <a:gd name="connsiteY25" fmla="*/ 2165042 h 2381036"/>
              <a:gd name="connsiteX26" fmla="*/ 1419537 w 2381036"/>
              <a:gd name="connsiteY26" fmla="*/ 2211336 h 2381036"/>
              <a:gd name="connsiteX27" fmla="*/ 1222915 w 2381036"/>
              <a:gd name="connsiteY27" fmla="*/ 2264473 h 2381036"/>
              <a:gd name="connsiteX28" fmla="*/ 1172059 w 2381036"/>
              <a:gd name="connsiteY28" fmla="*/ 2268912 h 2381036"/>
              <a:gd name="connsiteX29" fmla="*/ 1159075 w 2381036"/>
              <a:gd name="connsiteY29" fmla="*/ 2269575 h 2381036"/>
              <a:gd name="connsiteX30" fmla="*/ 1146174 w 2381036"/>
              <a:gd name="connsiteY30" fmla="*/ 2269907 h 2381036"/>
              <a:gd name="connsiteX31" fmla="*/ 1146050 w 2381036"/>
              <a:gd name="connsiteY31" fmla="*/ 2269907 h 2381036"/>
              <a:gd name="connsiteX32" fmla="*/ 1145925 w 2381036"/>
              <a:gd name="connsiteY32" fmla="*/ 2269907 h 2381036"/>
              <a:gd name="connsiteX33" fmla="*/ 1132195 w 2381036"/>
              <a:gd name="connsiteY33" fmla="*/ 2270115 h 2381036"/>
              <a:gd name="connsiteX34" fmla="*/ 1125143 w 2381036"/>
              <a:gd name="connsiteY34" fmla="*/ 2270073 h 2381036"/>
              <a:gd name="connsiteX35" fmla="*/ 1119792 w 2381036"/>
              <a:gd name="connsiteY35" fmla="*/ 2270073 h 2381036"/>
              <a:gd name="connsiteX36" fmla="*/ 1013226 w 2381036"/>
              <a:gd name="connsiteY36" fmla="*/ 2265427 h 2381036"/>
              <a:gd name="connsiteX37" fmla="*/ 961748 w 2381036"/>
              <a:gd name="connsiteY37" fmla="*/ 2259578 h 2381036"/>
              <a:gd name="connsiteX38" fmla="*/ 910477 w 2381036"/>
              <a:gd name="connsiteY38" fmla="*/ 2250950 h 2381036"/>
              <a:gd name="connsiteX39" fmla="*/ 809428 w 2381036"/>
              <a:gd name="connsiteY39" fmla="*/ 2224776 h 2381036"/>
              <a:gd name="connsiteX40" fmla="*/ 712652 w 2381036"/>
              <a:gd name="connsiteY40" fmla="*/ 2186944 h 2381036"/>
              <a:gd name="connsiteX41" fmla="*/ 712569 w 2381036"/>
              <a:gd name="connsiteY41" fmla="*/ 2186903 h 2381036"/>
              <a:gd name="connsiteX42" fmla="*/ 712486 w 2381036"/>
              <a:gd name="connsiteY42" fmla="*/ 2186861 h 2381036"/>
              <a:gd name="connsiteX43" fmla="*/ 620812 w 2381036"/>
              <a:gd name="connsiteY43" fmla="*/ 2136793 h 2381036"/>
              <a:gd name="connsiteX44" fmla="*/ 454346 w 2381036"/>
              <a:gd name="connsiteY44" fmla="*/ 2003099 h 2381036"/>
              <a:gd name="connsiteX45" fmla="*/ 379929 w 2381036"/>
              <a:gd name="connsiteY45" fmla="*/ 1922707 h 2381036"/>
              <a:gd name="connsiteX46" fmla="*/ 347490 w 2381036"/>
              <a:gd name="connsiteY46" fmla="*/ 1883383 h 2381036"/>
              <a:gd name="connsiteX47" fmla="*/ 344752 w 2381036"/>
              <a:gd name="connsiteY47" fmla="*/ 1879981 h 2381036"/>
              <a:gd name="connsiteX48" fmla="*/ 339318 w 2381036"/>
              <a:gd name="connsiteY48" fmla="*/ 1872971 h 2381036"/>
              <a:gd name="connsiteX49" fmla="*/ 311152 w 2381036"/>
              <a:gd name="connsiteY49" fmla="*/ 1835845 h 2381036"/>
              <a:gd name="connsiteX50" fmla="*/ 311070 w 2381036"/>
              <a:gd name="connsiteY50" fmla="*/ 1835762 h 2381036"/>
              <a:gd name="connsiteX51" fmla="*/ 310987 w 2381036"/>
              <a:gd name="connsiteY51" fmla="*/ 1835679 h 2381036"/>
              <a:gd name="connsiteX52" fmla="*/ 294892 w 2381036"/>
              <a:gd name="connsiteY52" fmla="*/ 1813777 h 2381036"/>
              <a:gd name="connsiteX53" fmla="*/ 276930 w 2381036"/>
              <a:gd name="connsiteY53" fmla="*/ 1789386 h 2381036"/>
              <a:gd name="connsiteX54" fmla="*/ 241795 w 2381036"/>
              <a:gd name="connsiteY54" fmla="*/ 1743466 h 2381036"/>
              <a:gd name="connsiteX55" fmla="*/ 214003 w 2381036"/>
              <a:gd name="connsiteY55" fmla="*/ 1707833 h 2381036"/>
              <a:gd name="connsiteX56" fmla="*/ 171982 w 2381036"/>
              <a:gd name="connsiteY56" fmla="*/ 1653493 h 2381036"/>
              <a:gd name="connsiteX57" fmla="*/ 138673 w 2381036"/>
              <a:gd name="connsiteY57" fmla="*/ 1608278 h 2381036"/>
              <a:gd name="connsiteX58" fmla="*/ 107852 w 2381036"/>
              <a:gd name="connsiteY58" fmla="*/ 1562192 h 2381036"/>
              <a:gd name="connsiteX59" fmla="*/ 80059 w 2381036"/>
              <a:gd name="connsiteY59" fmla="*/ 1514696 h 2381036"/>
              <a:gd name="connsiteX60" fmla="*/ 79976 w 2381036"/>
              <a:gd name="connsiteY60" fmla="*/ 1514530 h 2381036"/>
              <a:gd name="connsiteX61" fmla="*/ 79893 w 2381036"/>
              <a:gd name="connsiteY61" fmla="*/ 1514364 h 2381036"/>
              <a:gd name="connsiteX62" fmla="*/ 70518 w 2381036"/>
              <a:gd name="connsiteY62" fmla="*/ 1496195 h 2381036"/>
              <a:gd name="connsiteX63" fmla="*/ 67532 w 2381036"/>
              <a:gd name="connsiteY63" fmla="*/ 1490180 h 2381036"/>
              <a:gd name="connsiteX64" fmla="*/ 64255 w 2381036"/>
              <a:gd name="connsiteY64" fmla="*/ 1483045 h 2381036"/>
              <a:gd name="connsiteX65" fmla="*/ 56415 w 2381036"/>
              <a:gd name="connsiteY65" fmla="*/ 1465457 h 2381036"/>
              <a:gd name="connsiteX66" fmla="*/ 56332 w 2381036"/>
              <a:gd name="connsiteY66" fmla="*/ 1465291 h 2381036"/>
              <a:gd name="connsiteX67" fmla="*/ 56249 w 2381036"/>
              <a:gd name="connsiteY67" fmla="*/ 1465125 h 2381036"/>
              <a:gd name="connsiteX68" fmla="*/ 23852 w 2381036"/>
              <a:gd name="connsiteY68" fmla="*/ 1361090 h 2381036"/>
              <a:gd name="connsiteX69" fmla="*/ 13233 w 2381036"/>
              <a:gd name="connsiteY69" fmla="*/ 1252243 h 2381036"/>
              <a:gd name="connsiteX70" fmla="*/ 38785 w 2381036"/>
              <a:gd name="connsiteY70" fmla="*/ 1031478 h 2381036"/>
              <a:gd name="connsiteX71" fmla="*/ 70353 w 2381036"/>
              <a:gd name="connsiteY71" fmla="*/ 924954 h 2381036"/>
              <a:gd name="connsiteX72" fmla="*/ 70436 w 2381036"/>
              <a:gd name="connsiteY72" fmla="*/ 924788 h 2381036"/>
              <a:gd name="connsiteX73" fmla="*/ 70477 w 2381036"/>
              <a:gd name="connsiteY73" fmla="*/ 924622 h 2381036"/>
              <a:gd name="connsiteX74" fmla="*/ 76533 w 2381036"/>
              <a:gd name="connsiteY74" fmla="*/ 908237 h 2381036"/>
              <a:gd name="connsiteX75" fmla="*/ 80184 w 2381036"/>
              <a:gd name="connsiteY75" fmla="*/ 898654 h 2381036"/>
              <a:gd name="connsiteX76" fmla="*/ 89641 w 2381036"/>
              <a:gd name="connsiteY76" fmla="*/ 875051 h 2381036"/>
              <a:gd name="connsiteX77" fmla="*/ 90471 w 2381036"/>
              <a:gd name="connsiteY77" fmla="*/ 873060 h 2381036"/>
              <a:gd name="connsiteX78" fmla="*/ 95864 w 2381036"/>
              <a:gd name="connsiteY78" fmla="*/ 860367 h 2381036"/>
              <a:gd name="connsiteX79" fmla="*/ 101588 w 2381036"/>
              <a:gd name="connsiteY79" fmla="*/ 847715 h 2381036"/>
              <a:gd name="connsiteX80" fmla="*/ 113244 w 2381036"/>
              <a:gd name="connsiteY80" fmla="*/ 822743 h 2381036"/>
              <a:gd name="connsiteX81" fmla="*/ 113286 w 2381036"/>
              <a:gd name="connsiteY81" fmla="*/ 822619 h 2381036"/>
              <a:gd name="connsiteX82" fmla="*/ 113327 w 2381036"/>
              <a:gd name="connsiteY82" fmla="*/ 822494 h 2381036"/>
              <a:gd name="connsiteX83" fmla="*/ 166465 w 2381036"/>
              <a:gd name="connsiteY83" fmla="*/ 725303 h 2381036"/>
              <a:gd name="connsiteX84" fmla="*/ 228895 w 2381036"/>
              <a:gd name="connsiteY84" fmla="*/ 634252 h 2381036"/>
              <a:gd name="connsiteX85" fmla="*/ 375573 w 2381036"/>
              <a:gd name="connsiteY85" fmla="*/ 470607 h 2381036"/>
              <a:gd name="connsiteX86" fmla="*/ 457914 w 2381036"/>
              <a:gd name="connsiteY86" fmla="*/ 398347 h 2381036"/>
              <a:gd name="connsiteX87" fmla="*/ 479069 w 2381036"/>
              <a:gd name="connsiteY87" fmla="*/ 381464 h 2381036"/>
              <a:gd name="connsiteX88" fmla="*/ 482720 w 2381036"/>
              <a:gd name="connsiteY88" fmla="*/ 378601 h 2381036"/>
              <a:gd name="connsiteX89" fmla="*/ 500764 w 2381036"/>
              <a:gd name="connsiteY89" fmla="*/ 364788 h 2381036"/>
              <a:gd name="connsiteX90" fmla="*/ 500847 w 2381036"/>
              <a:gd name="connsiteY90" fmla="*/ 364705 h 2381036"/>
              <a:gd name="connsiteX91" fmla="*/ 500930 w 2381036"/>
              <a:gd name="connsiteY91" fmla="*/ 364622 h 2381036"/>
              <a:gd name="connsiteX92" fmla="*/ 544901 w 2381036"/>
              <a:gd name="connsiteY92" fmla="*/ 332474 h 2381036"/>
              <a:gd name="connsiteX93" fmla="*/ 730903 w 2381036"/>
              <a:gd name="connsiteY93" fmla="*/ 220806 h 2381036"/>
              <a:gd name="connsiteX94" fmla="*/ 828966 w 2381036"/>
              <a:gd name="connsiteY94" fmla="*/ 175342 h 2381036"/>
              <a:gd name="connsiteX95" fmla="*/ 929973 w 2381036"/>
              <a:gd name="connsiteY95" fmla="*/ 137760 h 2381036"/>
              <a:gd name="connsiteX96" fmla="*/ 1033469 w 2381036"/>
              <a:gd name="connsiteY96" fmla="*/ 108308 h 2381036"/>
              <a:gd name="connsiteX97" fmla="*/ 1138874 w 2381036"/>
              <a:gd name="connsiteY97" fmla="*/ 87733 h 2381036"/>
              <a:gd name="connsiteX98" fmla="*/ 1306749 w 2381036"/>
              <a:gd name="connsiteY98" fmla="*/ 75247 h 2381036"/>
              <a:gd name="connsiteX99" fmla="*/ 1353291 w 2381036"/>
              <a:gd name="connsiteY99" fmla="*/ 76243 h 2381036"/>
              <a:gd name="connsiteX100" fmla="*/ 1459899 w 2381036"/>
              <a:gd name="connsiteY100" fmla="*/ 85535 h 2381036"/>
              <a:gd name="connsiteX101" fmla="*/ 1565594 w 2381036"/>
              <a:gd name="connsiteY101" fmla="*/ 106234 h 2381036"/>
              <a:gd name="connsiteX102" fmla="*/ 1767442 w 2381036"/>
              <a:gd name="connsiteY102" fmla="*/ 184427 h 2381036"/>
              <a:gd name="connsiteX103" fmla="*/ 1859987 w 2381036"/>
              <a:gd name="connsiteY103" fmla="*/ 242210 h 2381036"/>
              <a:gd name="connsiteX104" fmla="*/ 1944610 w 2381036"/>
              <a:gd name="connsiteY104" fmla="*/ 311526 h 2381036"/>
              <a:gd name="connsiteX105" fmla="*/ 2086808 w 2381036"/>
              <a:gd name="connsiteY105" fmla="*/ 478862 h 2381036"/>
              <a:gd name="connsiteX106" fmla="*/ 2143804 w 2381036"/>
              <a:gd name="connsiteY106" fmla="*/ 573647 h 238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</a:cxnLst>
            <a:rect l="l" t="t" r="r" b="b"/>
            <a:pathLst>
              <a:path w="2381036" h="2381036">
                <a:moveTo>
                  <a:pt x="1190518" y="0"/>
                </a:moveTo>
                <a:cubicBezTo>
                  <a:pt x="532995" y="0"/>
                  <a:pt x="0" y="532995"/>
                  <a:pt x="0" y="1190518"/>
                </a:cubicBezTo>
                <a:cubicBezTo>
                  <a:pt x="0" y="1848041"/>
                  <a:pt x="532995" y="2381036"/>
                  <a:pt x="1190518" y="2381036"/>
                </a:cubicBezTo>
                <a:cubicBezTo>
                  <a:pt x="1848041" y="2381036"/>
                  <a:pt x="2381036" y="1848041"/>
                  <a:pt x="2381036" y="1190518"/>
                </a:cubicBezTo>
                <a:cubicBezTo>
                  <a:pt x="2381036" y="532995"/>
                  <a:pt x="1848041" y="0"/>
                  <a:pt x="1190518" y="0"/>
                </a:cubicBezTo>
                <a:close/>
                <a:moveTo>
                  <a:pt x="2143804" y="573647"/>
                </a:moveTo>
                <a:cubicBezTo>
                  <a:pt x="2152764" y="590613"/>
                  <a:pt x="2161143" y="607247"/>
                  <a:pt x="2168693" y="623176"/>
                </a:cubicBezTo>
                <a:cubicBezTo>
                  <a:pt x="2176408" y="639644"/>
                  <a:pt x="2183958" y="656693"/>
                  <a:pt x="2191051" y="673783"/>
                </a:cubicBezTo>
                <a:cubicBezTo>
                  <a:pt x="2218387" y="739324"/>
                  <a:pt x="2240953" y="810340"/>
                  <a:pt x="2258085" y="884883"/>
                </a:cubicBezTo>
                <a:cubicBezTo>
                  <a:pt x="2273724" y="953078"/>
                  <a:pt x="2284924" y="1026791"/>
                  <a:pt x="2291436" y="1104029"/>
                </a:cubicBezTo>
                <a:cubicBezTo>
                  <a:pt x="2294340" y="1139620"/>
                  <a:pt x="2296206" y="1176871"/>
                  <a:pt x="2296912" y="1214702"/>
                </a:cubicBezTo>
                <a:cubicBezTo>
                  <a:pt x="2297119" y="1221380"/>
                  <a:pt x="2297161" y="1228059"/>
                  <a:pt x="2297161" y="1234571"/>
                </a:cubicBezTo>
                <a:cubicBezTo>
                  <a:pt x="2297161" y="1237226"/>
                  <a:pt x="2297202" y="1239840"/>
                  <a:pt x="2297202" y="1242494"/>
                </a:cubicBezTo>
                <a:cubicBezTo>
                  <a:pt x="2297327" y="1251081"/>
                  <a:pt x="2297202" y="1259419"/>
                  <a:pt x="2297078" y="1267549"/>
                </a:cubicBezTo>
                <a:lnTo>
                  <a:pt x="2297036" y="1269582"/>
                </a:lnTo>
                <a:cubicBezTo>
                  <a:pt x="2296580" y="1287668"/>
                  <a:pt x="2295543" y="1305380"/>
                  <a:pt x="2293925" y="1322056"/>
                </a:cubicBezTo>
                <a:cubicBezTo>
                  <a:pt x="2287039" y="1392325"/>
                  <a:pt x="2268538" y="1458571"/>
                  <a:pt x="2238962" y="1518885"/>
                </a:cubicBezTo>
                <a:cubicBezTo>
                  <a:pt x="2224817" y="1548088"/>
                  <a:pt x="2207644" y="1576793"/>
                  <a:pt x="2186364" y="1606785"/>
                </a:cubicBezTo>
                <a:cubicBezTo>
                  <a:pt x="2167490" y="1633167"/>
                  <a:pt x="2145712" y="1659590"/>
                  <a:pt x="2119869" y="1687507"/>
                </a:cubicBezTo>
                <a:cubicBezTo>
                  <a:pt x="2077433" y="1733054"/>
                  <a:pt x="2027821" y="1778227"/>
                  <a:pt x="1959087" y="1833854"/>
                </a:cubicBezTo>
                <a:cubicBezTo>
                  <a:pt x="1925279" y="1861232"/>
                  <a:pt x="1889813" y="1888817"/>
                  <a:pt x="1855549" y="1915490"/>
                </a:cubicBezTo>
                <a:cubicBezTo>
                  <a:pt x="1830950" y="1934654"/>
                  <a:pt x="1805481" y="1954441"/>
                  <a:pt x="1780385" y="1974352"/>
                </a:cubicBezTo>
                <a:lnTo>
                  <a:pt x="1735792" y="2010026"/>
                </a:lnTo>
                <a:cubicBezTo>
                  <a:pt x="1721896" y="2021018"/>
                  <a:pt x="1706921" y="2032841"/>
                  <a:pt x="1692070" y="2044124"/>
                </a:cubicBezTo>
                <a:cubicBezTo>
                  <a:pt x="1658222" y="2069925"/>
                  <a:pt x="1630056" y="2090375"/>
                  <a:pt x="1603508" y="2108461"/>
                </a:cubicBezTo>
                <a:cubicBezTo>
                  <a:pt x="1571235" y="2130447"/>
                  <a:pt x="1541617" y="2148947"/>
                  <a:pt x="1512912" y="2165042"/>
                </a:cubicBezTo>
                <a:cubicBezTo>
                  <a:pt x="1479561" y="2183875"/>
                  <a:pt x="1449031" y="2199015"/>
                  <a:pt x="1419537" y="2211336"/>
                </a:cubicBezTo>
                <a:cubicBezTo>
                  <a:pt x="1355241" y="2238506"/>
                  <a:pt x="1289078" y="2256384"/>
                  <a:pt x="1222915" y="2264473"/>
                </a:cubicBezTo>
                <a:cubicBezTo>
                  <a:pt x="1202548" y="2266879"/>
                  <a:pt x="1186826" y="2268248"/>
                  <a:pt x="1172059" y="2268912"/>
                </a:cubicBezTo>
                <a:lnTo>
                  <a:pt x="1159075" y="2269575"/>
                </a:lnTo>
                <a:lnTo>
                  <a:pt x="1146174" y="2269907"/>
                </a:lnTo>
                <a:lnTo>
                  <a:pt x="1146050" y="2269907"/>
                </a:lnTo>
                <a:lnTo>
                  <a:pt x="1145925" y="2269907"/>
                </a:lnTo>
                <a:cubicBezTo>
                  <a:pt x="1142109" y="2270073"/>
                  <a:pt x="1137878" y="2270115"/>
                  <a:pt x="1132195" y="2270115"/>
                </a:cubicBezTo>
                <a:cubicBezTo>
                  <a:pt x="1129831" y="2270115"/>
                  <a:pt x="1127508" y="2270115"/>
                  <a:pt x="1125143" y="2270073"/>
                </a:cubicBezTo>
                <a:lnTo>
                  <a:pt x="1119792" y="2270073"/>
                </a:lnTo>
                <a:cubicBezTo>
                  <a:pt x="1081629" y="2269990"/>
                  <a:pt x="1046785" y="2268497"/>
                  <a:pt x="1013226" y="2265427"/>
                </a:cubicBezTo>
                <a:cubicBezTo>
                  <a:pt x="995680" y="2263851"/>
                  <a:pt x="978340" y="2261901"/>
                  <a:pt x="961748" y="2259578"/>
                </a:cubicBezTo>
                <a:cubicBezTo>
                  <a:pt x="944077" y="2257089"/>
                  <a:pt x="926779" y="2254186"/>
                  <a:pt x="910477" y="2250950"/>
                </a:cubicBezTo>
                <a:cubicBezTo>
                  <a:pt x="875051" y="2243774"/>
                  <a:pt x="841037" y="2234939"/>
                  <a:pt x="809428" y="2224776"/>
                </a:cubicBezTo>
                <a:cubicBezTo>
                  <a:pt x="775081" y="2213741"/>
                  <a:pt x="742518" y="2201006"/>
                  <a:pt x="712652" y="2186944"/>
                </a:cubicBezTo>
                <a:lnTo>
                  <a:pt x="712569" y="2186903"/>
                </a:lnTo>
                <a:lnTo>
                  <a:pt x="712486" y="2186861"/>
                </a:lnTo>
                <a:cubicBezTo>
                  <a:pt x="683117" y="2173463"/>
                  <a:pt x="653167" y="2157078"/>
                  <a:pt x="620812" y="2136793"/>
                </a:cubicBezTo>
                <a:cubicBezTo>
                  <a:pt x="563650" y="2100663"/>
                  <a:pt x="507609" y="2055655"/>
                  <a:pt x="454346" y="2003099"/>
                </a:cubicBezTo>
                <a:cubicBezTo>
                  <a:pt x="429333" y="1978293"/>
                  <a:pt x="404278" y="1951247"/>
                  <a:pt x="379929" y="1922707"/>
                </a:cubicBezTo>
                <a:cubicBezTo>
                  <a:pt x="368853" y="1909890"/>
                  <a:pt x="358027" y="1896408"/>
                  <a:pt x="347490" y="1883383"/>
                </a:cubicBezTo>
                <a:lnTo>
                  <a:pt x="344752" y="1879981"/>
                </a:lnTo>
                <a:lnTo>
                  <a:pt x="339318" y="1872971"/>
                </a:lnTo>
                <a:cubicBezTo>
                  <a:pt x="329944" y="1860859"/>
                  <a:pt x="320237" y="1848331"/>
                  <a:pt x="311152" y="1835845"/>
                </a:cubicBezTo>
                <a:lnTo>
                  <a:pt x="311070" y="1835762"/>
                </a:lnTo>
                <a:lnTo>
                  <a:pt x="310987" y="1835679"/>
                </a:lnTo>
                <a:cubicBezTo>
                  <a:pt x="305718" y="1828669"/>
                  <a:pt x="300450" y="1821410"/>
                  <a:pt x="294892" y="1813777"/>
                </a:cubicBezTo>
                <a:cubicBezTo>
                  <a:pt x="289043" y="1805730"/>
                  <a:pt x="282987" y="1797392"/>
                  <a:pt x="276930" y="1789386"/>
                </a:cubicBezTo>
                <a:cubicBezTo>
                  <a:pt x="264195" y="1772420"/>
                  <a:pt x="251461" y="1755952"/>
                  <a:pt x="241795" y="1743466"/>
                </a:cubicBezTo>
                <a:cubicBezTo>
                  <a:pt x="232587" y="1731519"/>
                  <a:pt x="223129" y="1719490"/>
                  <a:pt x="214003" y="1707833"/>
                </a:cubicBezTo>
                <a:cubicBezTo>
                  <a:pt x="200107" y="1690079"/>
                  <a:pt x="185713" y="1671703"/>
                  <a:pt x="171982" y="1653493"/>
                </a:cubicBezTo>
                <a:cubicBezTo>
                  <a:pt x="161197" y="1639140"/>
                  <a:pt x="149748" y="1623875"/>
                  <a:pt x="138673" y="1608278"/>
                </a:cubicBezTo>
                <a:cubicBezTo>
                  <a:pt x="126892" y="1591312"/>
                  <a:pt x="117061" y="1576918"/>
                  <a:pt x="107852" y="1562192"/>
                </a:cubicBezTo>
                <a:cubicBezTo>
                  <a:pt x="96030" y="1543484"/>
                  <a:pt x="87484" y="1528841"/>
                  <a:pt x="80059" y="1514696"/>
                </a:cubicBezTo>
                <a:lnTo>
                  <a:pt x="79976" y="1514530"/>
                </a:lnTo>
                <a:lnTo>
                  <a:pt x="79893" y="1514364"/>
                </a:lnTo>
                <a:cubicBezTo>
                  <a:pt x="76658" y="1508473"/>
                  <a:pt x="73671" y="1502500"/>
                  <a:pt x="70518" y="1496195"/>
                </a:cubicBezTo>
                <a:cubicBezTo>
                  <a:pt x="69523" y="1494204"/>
                  <a:pt x="68527" y="1492213"/>
                  <a:pt x="67532" y="1490180"/>
                </a:cubicBezTo>
                <a:cubicBezTo>
                  <a:pt x="66453" y="1487774"/>
                  <a:pt x="65333" y="1485410"/>
                  <a:pt x="64255" y="1483045"/>
                </a:cubicBezTo>
                <a:cubicBezTo>
                  <a:pt x="61434" y="1476989"/>
                  <a:pt x="58779" y="1471265"/>
                  <a:pt x="56415" y="1465457"/>
                </a:cubicBezTo>
                <a:lnTo>
                  <a:pt x="56332" y="1465291"/>
                </a:lnTo>
                <a:lnTo>
                  <a:pt x="56249" y="1465125"/>
                </a:lnTo>
                <a:cubicBezTo>
                  <a:pt x="42311" y="1432853"/>
                  <a:pt x="31443" y="1397842"/>
                  <a:pt x="23852" y="1361090"/>
                </a:cubicBezTo>
                <a:cubicBezTo>
                  <a:pt x="17049" y="1326370"/>
                  <a:pt x="13481" y="1289659"/>
                  <a:pt x="13233" y="1252243"/>
                </a:cubicBezTo>
                <a:cubicBezTo>
                  <a:pt x="13191" y="1178281"/>
                  <a:pt x="21819" y="1103988"/>
                  <a:pt x="38785" y="1031478"/>
                </a:cubicBezTo>
                <a:cubicBezTo>
                  <a:pt x="46916" y="996260"/>
                  <a:pt x="57535" y="960420"/>
                  <a:pt x="70353" y="924954"/>
                </a:cubicBezTo>
                <a:lnTo>
                  <a:pt x="70436" y="924788"/>
                </a:lnTo>
                <a:lnTo>
                  <a:pt x="70477" y="924622"/>
                </a:lnTo>
                <a:cubicBezTo>
                  <a:pt x="72302" y="919229"/>
                  <a:pt x="74335" y="913878"/>
                  <a:pt x="76533" y="908237"/>
                </a:cubicBezTo>
                <a:cubicBezTo>
                  <a:pt x="77778" y="905043"/>
                  <a:pt x="78981" y="901849"/>
                  <a:pt x="80184" y="898654"/>
                </a:cubicBezTo>
                <a:cubicBezTo>
                  <a:pt x="83087" y="890814"/>
                  <a:pt x="86281" y="883140"/>
                  <a:pt x="89641" y="875051"/>
                </a:cubicBezTo>
                <a:lnTo>
                  <a:pt x="90471" y="873060"/>
                </a:lnTo>
                <a:lnTo>
                  <a:pt x="95864" y="860367"/>
                </a:lnTo>
                <a:lnTo>
                  <a:pt x="101588" y="847715"/>
                </a:lnTo>
                <a:cubicBezTo>
                  <a:pt x="104948" y="840207"/>
                  <a:pt x="108930" y="831413"/>
                  <a:pt x="113244" y="822743"/>
                </a:cubicBezTo>
                <a:lnTo>
                  <a:pt x="113286" y="822619"/>
                </a:lnTo>
                <a:lnTo>
                  <a:pt x="113327" y="822494"/>
                </a:lnTo>
                <a:cubicBezTo>
                  <a:pt x="127929" y="791964"/>
                  <a:pt x="145310" y="760189"/>
                  <a:pt x="166465" y="725303"/>
                </a:cubicBezTo>
                <a:cubicBezTo>
                  <a:pt x="185339" y="694856"/>
                  <a:pt x="206370" y="664201"/>
                  <a:pt x="228895" y="634252"/>
                </a:cubicBezTo>
                <a:cubicBezTo>
                  <a:pt x="272409" y="576426"/>
                  <a:pt x="321730" y="521381"/>
                  <a:pt x="375573" y="470607"/>
                </a:cubicBezTo>
                <a:cubicBezTo>
                  <a:pt x="400296" y="447129"/>
                  <a:pt x="427218" y="423484"/>
                  <a:pt x="457914" y="398347"/>
                </a:cubicBezTo>
                <a:cubicBezTo>
                  <a:pt x="464095" y="393286"/>
                  <a:pt x="471395" y="387312"/>
                  <a:pt x="479069" y="381464"/>
                </a:cubicBezTo>
                <a:lnTo>
                  <a:pt x="482720" y="378601"/>
                </a:lnTo>
                <a:cubicBezTo>
                  <a:pt x="488610" y="373997"/>
                  <a:pt x="494708" y="369268"/>
                  <a:pt x="500764" y="364788"/>
                </a:cubicBezTo>
                <a:lnTo>
                  <a:pt x="500847" y="364705"/>
                </a:lnTo>
                <a:lnTo>
                  <a:pt x="500930" y="364622"/>
                </a:lnTo>
                <a:cubicBezTo>
                  <a:pt x="516776" y="352468"/>
                  <a:pt x="532746" y="341061"/>
                  <a:pt x="544901" y="332474"/>
                </a:cubicBezTo>
                <a:cubicBezTo>
                  <a:pt x="603846" y="291158"/>
                  <a:pt x="666441" y="253618"/>
                  <a:pt x="730903" y="220806"/>
                </a:cubicBezTo>
                <a:cubicBezTo>
                  <a:pt x="762969" y="204504"/>
                  <a:pt x="795946" y="189197"/>
                  <a:pt x="828966" y="175342"/>
                </a:cubicBezTo>
                <a:cubicBezTo>
                  <a:pt x="861860" y="161612"/>
                  <a:pt x="895834" y="148960"/>
                  <a:pt x="929973" y="137760"/>
                </a:cubicBezTo>
                <a:cubicBezTo>
                  <a:pt x="962619" y="127016"/>
                  <a:pt x="997463" y="117102"/>
                  <a:pt x="1033469" y="108308"/>
                </a:cubicBezTo>
                <a:cubicBezTo>
                  <a:pt x="1066945" y="100261"/>
                  <a:pt x="1102411" y="93333"/>
                  <a:pt x="1138874" y="87733"/>
                </a:cubicBezTo>
                <a:cubicBezTo>
                  <a:pt x="1194915" y="79437"/>
                  <a:pt x="1251454" y="75247"/>
                  <a:pt x="1306749" y="75247"/>
                </a:cubicBezTo>
                <a:cubicBezTo>
                  <a:pt x="1322222" y="75247"/>
                  <a:pt x="1337860" y="75579"/>
                  <a:pt x="1353291" y="76243"/>
                </a:cubicBezTo>
                <a:cubicBezTo>
                  <a:pt x="1389173" y="77570"/>
                  <a:pt x="1425013" y="80681"/>
                  <a:pt x="1459899" y="85535"/>
                </a:cubicBezTo>
                <a:cubicBezTo>
                  <a:pt x="1495780" y="90554"/>
                  <a:pt x="1531330" y="97523"/>
                  <a:pt x="1565594" y="106234"/>
                </a:cubicBezTo>
                <a:cubicBezTo>
                  <a:pt x="1637315" y="124444"/>
                  <a:pt x="1705220" y="150744"/>
                  <a:pt x="1767442" y="184427"/>
                </a:cubicBezTo>
                <a:cubicBezTo>
                  <a:pt x="1797848" y="200687"/>
                  <a:pt x="1828959" y="220101"/>
                  <a:pt x="1859987" y="242210"/>
                </a:cubicBezTo>
                <a:cubicBezTo>
                  <a:pt x="1889190" y="263283"/>
                  <a:pt x="1917688" y="286637"/>
                  <a:pt x="1944610" y="311526"/>
                </a:cubicBezTo>
                <a:cubicBezTo>
                  <a:pt x="1997913" y="361179"/>
                  <a:pt x="2045783" y="417511"/>
                  <a:pt x="2086808" y="478862"/>
                </a:cubicBezTo>
                <a:cubicBezTo>
                  <a:pt x="2107881" y="509973"/>
                  <a:pt x="2126962" y="541831"/>
                  <a:pt x="2143804" y="573647"/>
                </a:cubicBezTo>
                <a:close/>
              </a:path>
            </a:pathLst>
          </a:custGeom>
          <a:ln w="4132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4" name="מלבן 3">
            <a:extLst>
              <a:ext uri="{FF2B5EF4-FFF2-40B4-BE49-F238E27FC236}">
                <a16:creationId xmlns:a16="http://schemas.microsoft.com/office/drawing/2014/main" id="{B6ADDD9F-538C-4735-971B-E17FB0D73AD5}"/>
              </a:ext>
            </a:extLst>
          </p:cNvPr>
          <p:cNvSpPr/>
          <p:nvPr/>
        </p:nvSpPr>
        <p:spPr>
          <a:xfrm>
            <a:off x="592204" y="5683674"/>
            <a:ext cx="10442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e-IL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מומלץ לצפות במצגת זו במצב תצוגה</a:t>
            </a:r>
          </a:p>
        </p:txBody>
      </p:sp>
    </p:spTree>
    <p:extLst>
      <p:ext uri="{BB962C8B-B14F-4D97-AF65-F5344CB8AC3E}">
        <p14:creationId xmlns:p14="http://schemas.microsoft.com/office/powerpoint/2010/main" val="2437028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7CE8C429-203C-4577-8285-AB1679564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584543" cy="1325563"/>
          </a:xfrm>
        </p:spPr>
        <p:txBody>
          <a:bodyPr/>
          <a:lstStyle/>
          <a:p>
            <a:r>
              <a:rPr lang="he-IL" altLang="he-IL" b="1" dirty="0">
                <a:solidFill>
                  <a:srgbClr val="074D70"/>
                </a:solidFill>
                <a:latin typeface="Lucida Grande"/>
              </a:rPr>
              <a:t>    סקירה כללית</a:t>
            </a:r>
            <a:endParaRPr lang="he-IL" dirty="0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D920928A-498B-4C54-85BB-A70BC4AD53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ככלל שקופית מצגת אמורה להציג מלל מועט המהווה עוגן להזמנה לשיח ולסיכום רעיונות. </a:t>
            </a:r>
          </a:p>
          <a:p>
            <a:r>
              <a:rPr lang="he-IL" dirty="0"/>
              <a:t>אם נרצה להשתמש במצגת ככלי ללמידה א-</a:t>
            </a:r>
            <a:r>
              <a:rPr lang="he-IL" dirty="0" err="1"/>
              <a:t>סנכרונית</a:t>
            </a:r>
            <a:r>
              <a:rPr lang="he-IL" dirty="0"/>
              <a:t>, ייטב אם נוסיף על שקופיות מסוימות הדורשות הסבר נוסף שכבת שמע או וידאו </a:t>
            </a:r>
          </a:p>
        </p:txBody>
      </p:sp>
      <p:pic>
        <p:nvPicPr>
          <p:cNvPr id="6" name="וידאו 5">
            <a:hlinkClick r:id="" action="ppaction://media"/>
            <a:extLst>
              <a:ext uri="{FF2B5EF4-FFF2-40B4-BE49-F238E27FC236}">
                <a16:creationId xmlns:a16="http://schemas.microsoft.com/office/drawing/2014/main" id="{6D8A6809-42F2-4329-9F76-B5A48AB3EA5F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193" end="2189.331"/>
                  <p14:fade in="250"/>
                </p14:media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 flipH="1">
            <a:off x="9256296" y="4462463"/>
            <a:ext cx="2285999" cy="1714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תיבת טקסט 6">
            <a:extLst>
              <a:ext uri="{FF2B5EF4-FFF2-40B4-BE49-F238E27FC236}">
                <a16:creationId xmlns:a16="http://schemas.microsoft.com/office/drawing/2014/main" id="{E4834874-C19E-46FD-85EC-E898B55C5AD7}"/>
              </a:ext>
            </a:extLst>
          </p:cNvPr>
          <p:cNvSpPr txBox="1"/>
          <p:nvPr/>
        </p:nvSpPr>
        <p:spPr>
          <a:xfrm>
            <a:off x="8534401" y="4062353"/>
            <a:ext cx="3280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000" b="1" dirty="0">
                <a:solidFill>
                  <a:srgbClr val="6C0000"/>
                </a:solidFill>
              </a:rPr>
              <a:t>דוגמה לשכבת וידאו במצגת</a:t>
            </a:r>
            <a:endParaRPr lang="en-IL" sz="2000" b="1" dirty="0">
              <a:solidFill>
                <a:srgbClr val="6C0000"/>
              </a:solidFill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99353BAA-8C9E-4AFD-9FD1-B8090DA59EB4}"/>
              </a:ext>
            </a:extLst>
          </p:cNvPr>
          <p:cNvSpPr txBox="1"/>
          <p:nvPr/>
        </p:nvSpPr>
        <p:spPr>
          <a:xfrm>
            <a:off x="376989" y="4062353"/>
            <a:ext cx="32806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e-IL" sz="2000" b="1" dirty="0">
                <a:solidFill>
                  <a:srgbClr val="6C0000"/>
                </a:solidFill>
              </a:rPr>
              <a:t>דוגמה לשכבת שמע במצגת</a:t>
            </a:r>
            <a:endParaRPr lang="en-IL" sz="2000" b="1" dirty="0">
              <a:solidFill>
                <a:srgbClr val="6C0000"/>
              </a:solidFill>
            </a:endParaRPr>
          </a:p>
        </p:txBody>
      </p:sp>
      <p:pic>
        <p:nvPicPr>
          <p:cNvPr id="8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BC28319C-E6BD-4E26-B66B-55565979D6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33600" y="50149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7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548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0C47B4BC-4C45-4A11-809B-28EC8A51C1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e-IL" sz="4800" b="1" dirty="0">
                <a:solidFill>
                  <a:srgbClr val="C00000"/>
                </a:solidFill>
              </a:rPr>
              <a:t>   השוואה בין הוספת שמע לבין קטע וידאו למצגת</a:t>
            </a:r>
            <a:endParaRPr lang="en-IL" sz="48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טבלה 4">
            <a:extLst>
              <a:ext uri="{FF2B5EF4-FFF2-40B4-BE49-F238E27FC236}">
                <a16:creationId xmlns:a16="http://schemas.microsoft.com/office/drawing/2014/main" id="{70E3F89F-88F6-4D19-9428-C32C6A2E2F6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8665112"/>
              </p:ext>
            </p:extLst>
          </p:nvPr>
        </p:nvGraphicFramePr>
        <p:xfrm>
          <a:off x="838200" y="1825625"/>
          <a:ext cx="10515597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96291805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00005209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30696386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he-IL" sz="2000" dirty="0"/>
                        <a:t>הוספת שמע למצגת</a:t>
                      </a:r>
                      <a:endParaRPr lang="en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dirty="0"/>
                        <a:t>הוספת וידאו למצגת</a:t>
                      </a:r>
                      <a:endParaRPr lang="en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dirty="0"/>
                        <a:t>קריטריונים</a:t>
                      </a:r>
                      <a:endParaRPr lang="en-IL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4647451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r>
                        <a:rPr lang="he-IL" sz="2000" dirty="0"/>
                        <a:t>אופיס 2013 ומעלה, תוכלו לעדכן את גרסת האופיס שלכם בחינם על ידי שליחת הודעת מייל עם המלל "אופיס בבקשה" למייל </a:t>
                      </a:r>
                      <a:r>
                        <a:rPr lang="en-US" sz="2000" dirty="0">
                          <a:hlinkClick r:id="rId2"/>
                        </a:rPr>
                        <a:t>support@iac.ac.il</a:t>
                      </a:r>
                      <a:r>
                        <a:rPr lang="en-US" sz="2000" dirty="0"/>
                        <a:t> </a:t>
                      </a:r>
                      <a:endParaRPr lang="en-IL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b="1" dirty="0"/>
                        <a:t>דרישות טכניות</a:t>
                      </a:r>
                      <a:endParaRPr lang="en-IL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00773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e-IL" sz="2000" dirty="0"/>
                        <a:t>להסבר והרחבה של תוכן המצגת</a:t>
                      </a:r>
                      <a:endParaRPr lang="en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dirty="0"/>
                        <a:t>להסבר של תוכן המצגת אל ידי הצגת לוח או על ידי הצגת הדובר</a:t>
                      </a:r>
                      <a:endParaRPr lang="en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b="1" dirty="0"/>
                        <a:t>לאיזה צורך מתאים</a:t>
                      </a:r>
                      <a:endParaRPr lang="en-IL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495208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e-IL" sz="2000" dirty="0"/>
                        <a:t>מהיר, קל לשימוש, לא דורש חזרות רבות, שומר על נפח מצגת קטן יחסית. </a:t>
                      </a:r>
                      <a:endParaRPr lang="en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dirty="0"/>
                        <a:t>מוסיף עניין, מסייע בהבנה ובהמחשת הפרטים. ניתן להציג לוח כתיבה לתרשימים. אפשר להוסיף סימניות על גבי הוידאו ואפילו לסמן בהנפשה על גבי המצגת </a:t>
                      </a:r>
                      <a:endParaRPr lang="en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b="1" dirty="0"/>
                        <a:t>יתרונות</a:t>
                      </a:r>
                      <a:endParaRPr lang="en-IL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327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he-IL" sz="2000" dirty="0">
                          <a:hlinkClick r:id="rId3" action="ppaction://hlinksldjump"/>
                        </a:rPr>
                        <a:t>קישור להדרכה</a:t>
                      </a:r>
                      <a:endParaRPr lang="en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dirty="0">
                          <a:hlinkClick r:id="rId4"/>
                        </a:rPr>
                        <a:t>קישור להדרכה</a:t>
                      </a:r>
                      <a:endParaRPr lang="en-IL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b="1" dirty="0"/>
                        <a:t>כיצד מבצעים</a:t>
                      </a:r>
                      <a:endParaRPr lang="en-IL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2250035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he-IL" sz="2000" dirty="0">
                          <a:solidFill>
                            <a:srgbClr val="C00000"/>
                          </a:solidFill>
                        </a:rPr>
                        <a:t>נסו לשלב בין השניים</a:t>
                      </a:r>
                      <a:endParaRPr lang="en-IL" sz="20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he-IL" sz="2000" b="1" dirty="0"/>
                        <a:t>המלצה!</a:t>
                      </a:r>
                      <a:endParaRPr lang="en-IL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42383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6029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>
            <a:extLst>
              <a:ext uri="{FF2B5EF4-FFF2-40B4-BE49-F238E27FC236}">
                <a16:creationId xmlns:a16="http://schemas.microsoft.com/office/drawing/2014/main" id="{DC990ABA-7794-4812-8BBC-32A61A2B5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3" y="1445494"/>
            <a:ext cx="3616856" cy="4376572"/>
          </a:xfrm>
        </p:spPr>
        <p:txBody>
          <a:bodyPr anchor="ctr">
            <a:normAutofit/>
          </a:bodyPr>
          <a:lstStyle/>
          <a:p>
            <a:pPr algn="l"/>
            <a:r>
              <a:rPr lang="he-IL" sz="4800"/>
              <a:t>בהצלחה</a:t>
            </a:r>
            <a:endParaRPr lang="en-IL" sz="480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FF2AC85-FAA0-4844-813F-83C04D738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7636" y="0"/>
            <a:ext cx="7281316" cy="6858000"/>
          </a:xfrm>
          <a:custGeom>
            <a:avLst/>
            <a:gdLst>
              <a:gd name="connsiteX0" fmla="*/ 361354 w 7281316"/>
              <a:gd name="connsiteY0" fmla="*/ 0 h 6858000"/>
              <a:gd name="connsiteX1" fmla="*/ 7281316 w 7281316"/>
              <a:gd name="connsiteY1" fmla="*/ 0 h 6858000"/>
              <a:gd name="connsiteX2" fmla="*/ 7281316 w 7281316"/>
              <a:gd name="connsiteY2" fmla="*/ 6858000 h 6858000"/>
              <a:gd name="connsiteX3" fmla="*/ 696735 w 7281316"/>
              <a:gd name="connsiteY3" fmla="*/ 6858000 h 6858000"/>
              <a:gd name="connsiteX4" fmla="*/ 690849 w 7281316"/>
              <a:gd name="connsiteY4" fmla="*/ 6842426 h 6858000"/>
              <a:gd name="connsiteX5" fmla="*/ 335637 w 7281316"/>
              <a:gd name="connsiteY5" fmla="*/ 9472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81316" h="6858000">
                <a:moveTo>
                  <a:pt x="361354" y="0"/>
                </a:moveTo>
                <a:lnTo>
                  <a:pt x="7281316" y="0"/>
                </a:lnTo>
                <a:lnTo>
                  <a:pt x="7281316" y="6858000"/>
                </a:lnTo>
                <a:lnTo>
                  <a:pt x="696735" y="6858000"/>
                </a:lnTo>
                <a:lnTo>
                  <a:pt x="690849" y="6842426"/>
                </a:lnTo>
                <a:cubicBezTo>
                  <a:pt x="-65870" y="4704140"/>
                  <a:pt x="-226206" y="2374054"/>
                  <a:pt x="335637" y="94722"/>
                </a:cubicBez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9CC0F1E-BAA2-47B1-8F83-7ECB9FD9E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89558" y="0"/>
            <a:ext cx="6999394" cy="6858000"/>
          </a:xfrm>
          <a:custGeom>
            <a:avLst/>
            <a:gdLst>
              <a:gd name="connsiteX0" fmla="*/ 6999394 w 6999394"/>
              <a:gd name="connsiteY0" fmla="*/ 0 h 6858000"/>
              <a:gd name="connsiteX1" fmla="*/ 6999394 w 6999394"/>
              <a:gd name="connsiteY1" fmla="*/ 6858000 h 6858000"/>
              <a:gd name="connsiteX2" fmla="*/ 717029 w 6999394"/>
              <a:gd name="connsiteY2" fmla="*/ 6858000 h 6858000"/>
              <a:gd name="connsiteX3" fmla="*/ 623642 w 6999394"/>
              <a:gd name="connsiteY3" fmla="*/ 6599363 h 6858000"/>
              <a:gd name="connsiteX4" fmla="*/ 319533 w 6999394"/>
              <a:gd name="connsiteY4" fmla="*/ 193787 h 6858000"/>
              <a:gd name="connsiteX5" fmla="*/ 371685 w 6999394"/>
              <a:gd name="connsiteY5" fmla="*/ 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999394" h="6858000">
                <a:moveTo>
                  <a:pt x="6999394" y="0"/>
                </a:moveTo>
                <a:lnTo>
                  <a:pt x="6999394" y="6858000"/>
                </a:lnTo>
                <a:lnTo>
                  <a:pt x="717029" y="6858000"/>
                </a:lnTo>
                <a:lnTo>
                  <a:pt x="623642" y="6599363"/>
                </a:lnTo>
                <a:cubicBezTo>
                  <a:pt x="-67685" y="4563346"/>
                  <a:pt x="-206622" y="2355719"/>
                  <a:pt x="319533" y="193787"/>
                </a:cubicBezTo>
                <a:lnTo>
                  <a:pt x="371685" y="1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מציין מיקום תוכן 2">
            <a:extLst>
              <a:ext uri="{FF2B5EF4-FFF2-40B4-BE49-F238E27FC236}">
                <a16:creationId xmlns:a16="http://schemas.microsoft.com/office/drawing/2014/main" id="{805BF334-5EC9-4E0D-ADAD-1B4948A3AE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29350" y="723900"/>
            <a:ext cx="5501834" cy="3412998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he-IL" sz="2200" dirty="0">
                <a:solidFill>
                  <a:schemeClr val="bg1"/>
                </a:solidFill>
              </a:rPr>
              <a:t>להסברים וסיוע נוסף צרו קשר במייל </a:t>
            </a:r>
            <a:r>
              <a:rPr lang="en-IL" sz="2200" dirty="0">
                <a:solidFill>
                  <a:schemeClr val="bg1"/>
                </a:solidFill>
                <a:hlinkClick r:id="rId2"/>
              </a:rPr>
              <a:t>moodle@iac.ac.il</a:t>
            </a:r>
            <a:endParaRPr lang="he-IL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he-IL" sz="2200" dirty="0">
                <a:solidFill>
                  <a:schemeClr val="bg1"/>
                </a:solidFill>
              </a:rPr>
              <a:t>או בטלפון 0544635540 יואב גז</a:t>
            </a:r>
            <a:endParaRPr lang="en-IL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8461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תמונה 4">
            <a:extLst>
              <a:ext uri="{FF2B5EF4-FFF2-40B4-BE49-F238E27FC236}">
                <a16:creationId xmlns:a16="http://schemas.microsoft.com/office/drawing/2014/main" id="{7AF6BFE9-FD36-4016-BE9F-E9E65FBBA8D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5004"/>
          <a:stretch/>
        </p:blipFill>
        <p:spPr>
          <a:xfrm>
            <a:off x="0" y="346331"/>
            <a:ext cx="12192000" cy="6511669"/>
          </a:xfrm>
          <a:prstGeom prst="rect">
            <a:avLst/>
          </a:prstGeom>
        </p:spPr>
      </p:pic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9FA02EE5-90FA-4337-95FF-AB38CFE63790}"/>
              </a:ext>
            </a:extLst>
          </p:cNvPr>
          <p:cNvSpPr txBox="1"/>
          <p:nvPr/>
        </p:nvSpPr>
        <p:spPr>
          <a:xfrm>
            <a:off x="5359783" y="1934308"/>
            <a:ext cx="3685734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he-IL" b="1" dirty="0">
                <a:solidFill>
                  <a:srgbClr val="C00000"/>
                </a:solidFill>
              </a:rPr>
              <a:t>הנחיות ליצירת הקלטה על גבי מצגת:</a:t>
            </a:r>
          </a:p>
          <a:p>
            <a:pPr marL="342900" indent="-342900">
              <a:buAutoNum type="arabicPeriod"/>
            </a:pPr>
            <a:r>
              <a:rPr lang="he-IL" dirty="0"/>
              <a:t>עמדו על השקופית המבוקשת</a:t>
            </a:r>
          </a:p>
          <a:p>
            <a:pPr marL="342900" indent="-342900">
              <a:buAutoNum type="arabicPeriod"/>
            </a:pPr>
            <a:r>
              <a:rPr lang="he-IL" dirty="0"/>
              <a:t>בסרגל העליון לחצו על </a:t>
            </a:r>
            <a:r>
              <a:rPr lang="he-IL" b="1" dirty="0"/>
              <a:t>הוספה</a:t>
            </a:r>
          </a:p>
          <a:p>
            <a:pPr marL="342900" indent="-342900">
              <a:buAutoNum type="arabicPeriod"/>
            </a:pPr>
            <a:r>
              <a:rPr lang="he-IL" dirty="0"/>
              <a:t>באפשרויות הסרגל בחרו </a:t>
            </a:r>
            <a:r>
              <a:rPr lang="he-IL" b="1" dirty="0"/>
              <a:t>מדיה</a:t>
            </a:r>
          </a:p>
          <a:p>
            <a:pPr marL="342900" indent="-342900">
              <a:buAutoNum type="arabicPeriod"/>
            </a:pPr>
            <a:r>
              <a:rPr lang="he-IL" dirty="0"/>
              <a:t>בחרו </a:t>
            </a:r>
            <a:r>
              <a:rPr lang="he-IL" b="1" dirty="0"/>
              <a:t>שמע</a:t>
            </a:r>
          </a:p>
          <a:p>
            <a:pPr marL="342900" indent="-342900">
              <a:buAutoNum type="arabicPeriod"/>
            </a:pPr>
            <a:r>
              <a:rPr lang="he-IL" dirty="0"/>
              <a:t>בחרו </a:t>
            </a:r>
            <a:r>
              <a:rPr lang="he-IL" b="1" dirty="0"/>
              <a:t>הקלטת שמע</a:t>
            </a:r>
          </a:p>
          <a:p>
            <a:pPr marL="342900" indent="-342900">
              <a:buAutoNum type="arabicPeriod"/>
            </a:pPr>
            <a:endParaRPr lang="en-IL" dirty="0"/>
          </a:p>
        </p:txBody>
      </p:sp>
      <p:sp>
        <p:nvSpPr>
          <p:cNvPr id="7" name="חץ: ימינה 6">
            <a:extLst>
              <a:ext uri="{FF2B5EF4-FFF2-40B4-BE49-F238E27FC236}">
                <a16:creationId xmlns:a16="http://schemas.microsoft.com/office/drawing/2014/main" id="{E1B369D4-4F03-401E-A5BA-515E8EE8509F}"/>
              </a:ext>
            </a:extLst>
          </p:cNvPr>
          <p:cNvSpPr/>
          <p:nvPr/>
        </p:nvSpPr>
        <p:spPr>
          <a:xfrm>
            <a:off x="9605889" y="5548248"/>
            <a:ext cx="928467" cy="57677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/>
              <a:t>1</a:t>
            </a:r>
            <a:endParaRPr lang="en-IL" b="1" dirty="0"/>
          </a:p>
        </p:txBody>
      </p:sp>
      <p:sp>
        <p:nvSpPr>
          <p:cNvPr id="8" name="חץ: ימינה 7">
            <a:extLst>
              <a:ext uri="{FF2B5EF4-FFF2-40B4-BE49-F238E27FC236}">
                <a16:creationId xmlns:a16="http://schemas.microsoft.com/office/drawing/2014/main" id="{71F6FE22-5C79-43B7-97DF-1DD2160538E7}"/>
              </a:ext>
            </a:extLst>
          </p:cNvPr>
          <p:cNvSpPr/>
          <p:nvPr/>
        </p:nvSpPr>
        <p:spPr>
          <a:xfrm flipH="1">
            <a:off x="1392700" y="2527497"/>
            <a:ext cx="773722" cy="57677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/>
              <a:t>5</a:t>
            </a:r>
            <a:endParaRPr lang="en-IL" b="1" dirty="0"/>
          </a:p>
        </p:txBody>
      </p:sp>
      <p:sp>
        <p:nvSpPr>
          <p:cNvPr id="10" name="חץ: ימינה 9">
            <a:extLst>
              <a:ext uri="{FF2B5EF4-FFF2-40B4-BE49-F238E27FC236}">
                <a16:creationId xmlns:a16="http://schemas.microsoft.com/office/drawing/2014/main" id="{DD35BDD6-0992-4EC6-AA54-ED05124B4531}"/>
              </a:ext>
            </a:extLst>
          </p:cNvPr>
          <p:cNvSpPr/>
          <p:nvPr/>
        </p:nvSpPr>
        <p:spPr>
          <a:xfrm flipH="1">
            <a:off x="928467" y="1934308"/>
            <a:ext cx="928467" cy="57677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/>
              <a:t>4</a:t>
            </a:r>
            <a:endParaRPr lang="en-IL" b="1" dirty="0"/>
          </a:p>
        </p:txBody>
      </p:sp>
      <p:sp>
        <p:nvSpPr>
          <p:cNvPr id="11" name="חץ: ימינה 10">
            <a:extLst>
              <a:ext uri="{FF2B5EF4-FFF2-40B4-BE49-F238E27FC236}">
                <a16:creationId xmlns:a16="http://schemas.microsoft.com/office/drawing/2014/main" id="{D9E10942-1C3A-4630-A8FF-7CB588F924A0}"/>
              </a:ext>
            </a:extLst>
          </p:cNvPr>
          <p:cNvSpPr/>
          <p:nvPr/>
        </p:nvSpPr>
        <p:spPr>
          <a:xfrm>
            <a:off x="0" y="764344"/>
            <a:ext cx="928467" cy="57677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/>
              <a:t>3</a:t>
            </a:r>
            <a:endParaRPr lang="en-IL" b="1" dirty="0"/>
          </a:p>
        </p:txBody>
      </p:sp>
      <p:sp>
        <p:nvSpPr>
          <p:cNvPr id="12" name="חץ: ימינה 11">
            <a:extLst>
              <a:ext uri="{FF2B5EF4-FFF2-40B4-BE49-F238E27FC236}">
                <a16:creationId xmlns:a16="http://schemas.microsoft.com/office/drawing/2014/main" id="{3C1C96CE-C924-4F3C-A7A6-CD9B1601F3F1}"/>
              </a:ext>
            </a:extLst>
          </p:cNvPr>
          <p:cNvSpPr/>
          <p:nvPr/>
        </p:nvSpPr>
        <p:spPr>
          <a:xfrm>
            <a:off x="9784079" y="475957"/>
            <a:ext cx="928467" cy="576775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e-IL" b="1" dirty="0"/>
              <a:t>2</a:t>
            </a:r>
            <a:endParaRPr lang="en-IL" b="1" dirty="0"/>
          </a:p>
        </p:txBody>
      </p:sp>
      <p:pic>
        <p:nvPicPr>
          <p:cNvPr id="13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211E37B0-D3E0-4308-8404-42A28C5C741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099469" y="5550393"/>
            <a:ext cx="609600" cy="609600"/>
          </a:xfrm>
          <a:prstGeom prst="rect">
            <a:avLst/>
          </a:prstGeom>
        </p:spPr>
      </p:pic>
      <p:pic>
        <p:nvPicPr>
          <p:cNvPr id="14" name="תמונה 13">
            <a:extLst>
              <a:ext uri="{FF2B5EF4-FFF2-40B4-BE49-F238E27FC236}">
                <a16:creationId xmlns:a16="http://schemas.microsoft.com/office/drawing/2014/main" id="{238880E5-1FC8-4C91-9089-BD4330FD761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0403" t="36458" r="52573" b="43318"/>
          <a:stretch/>
        </p:blipFill>
        <p:spPr>
          <a:xfrm>
            <a:off x="5672505" y="4373379"/>
            <a:ext cx="2075544" cy="1386271"/>
          </a:xfrm>
          <a:prstGeom prst="rect">
            <a:avLst/>
          </a:prstGeom>
        </p:spPr>
      </p:pic>
      <p:sp>
        <p:nvSpPr>
          <p:cNvPr id="15" name="תיבת טקסט 14">
            <a:extLst>
              <a:ext uri="{FF2B5EF4-FFF2-40B4-BE49-F238E27FC236}">
                <a16:creationId xmlns:a16="http://schemas.microsoft.com/office/drawing/2014/main" id="{6EC5C1CB-0D0D-4BA5-9D0C-42E4A0D8CA4C}"/>
              </a:ext>
            </a:extLst>
          </p:cNvPr>
          <p:cNvSpPr txBox="1"/>
          <p:nvPr/>
        </p:nvSpPr>
        <p:spPr>
          <a:xfrm>
            <a:off x="1350494" y="3986519"/>
            <a:ext cx="4009289" cy="203132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he-IL" dirty="0">
                <a:solidFill>
                  <a:srgbClr val="C00000"/>
                </a:solidFill>
              </a:rPr>
              <a:t>בחלונית שנפתחה:</a:t>
            </a:r>
          </a:p>
          <a:p>
            <a:pPr marL="342900" indent="-342900">
              <a:buAutoNum type="arabicPeriod"/>
            </a:pPr>
            <a:r>
              <a:rPr lang="he-IL" dirty="0"/>
              <a:t>לחצו על עיגול להקלטה</a:t>
            </a:r>
          </a:p>
          <a:p>
            <a:pPr marL="342900" indent="-342900">
              <a:buAutoNum type="arabicPeriod"/>
            </a:pPr>
            <a:r>
              <a:rPr lang="he-IL" dirty="0"/>
              <a:t>לסיום לחצו ריבוע</a:t>
            </a:r>
          </a:p>
          <a:p>
            <a:pPr marL="342900" indent="-342900">
              <a:buAutoNum type="arabicPeriod"/>
            </a:pPr>
            <a:r>
              <a:rPr lang="he-IL" dirty="0"/>
              <a:t>לאישור לחצו אישור</a:t>
            </a:r>
          </a:p>
          <a:p>
            <a:pPr marL="342900" indent="-342900">
              <a:buAutoNum type="arabicPeriod"/>
            </a:pPr>
            <a:r>
              <a:rPr lang="he-IL" dirty="0"/>
              <a:t>אייקון שמע יופיע לחצו עליו כדי לשמוע. </a:t>
            </a:r>
          </a:p>
          <a:p>
            <a:r>
              <a:rPr lang="he-IL" dirty="0"/>
              <a:t>ניתן למחוק ולהקליט כל העת.</a:t>
            </a:r>
          </a:p>
          <a:p>
            <a:r>
              <a:rPr lang="he-IL" dirty="0"/>
              <a:t>5. בצעו שמירה לאחר ההקלטה </a:t>
            </a:r>
          </a:p>
        </p:txBody>
      </p:sp>
      <p:cxnSp>
        <p:nvCxnSpPr>
          <p:cNvPr id="20" name="מחבר: מרפקי 19">
            <a:extLst>
              <a:ext uri="{FF2B5EF4-FFF2-40B4-BE49-F238E27FC236}">
                <a16:creationId xmlns:a16="http://schemas.microsoft.com/office/drawing/2014/main" id="{914FEE6B-256E-4322-A38A-8D0633C39666}"/>
              </a:ext>
            </a:extLst>
          </p:cNvPr>
          <p:cNvCxnSpPr>
            <a:cxnSpLocks/>
          </p:cNvCxnSpPr>
          <p:nvPr/>
        </p:nvCxnSpPr>
        <p:spPr>
          <a:xfrm>
            <a:off x="3355138" y="4557932"/>
            <a:ext cx="3313442" cy="662743"/>
          </a:xfrm>
          <a:prstGeom prst="bentConnector3">
            <a:avLst>
              <a:gd name="adj1" fmla="val 62737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מחבר: מרפקי 29">
            <a:extLst>
              <a:ext uri="{FF2B5EF4-FFF2-40B4-BE49-F238E27FC236}">
                <a16:creationId xmlns:a16="http://schemas.microsoft.com/office/drawing/2014/main" id="{341BE5B3-B609-4201-BACE-45B6AE48D4B7}"/>
              </a:ext>
            </a:extLst>
          </p:cNvPr>
          <p:cNvCxnSpPr>
            <a:cxnSpLocks/>
          </p:cNvCxnSpPr>
          <p:nvPr/>
        </p:nvCxnSpPr>
        <p:spPr>
          <a:xfrm>
            <a:off x="3913565" y="4851114"/>
            <a:ext cx="3205605" cy="307677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מחבר: מרפקי 31">
            <a:extLst>
              <a:ext uri="{FF2B5EF4-FFF2-40B4-BE49-F238E27FC236}">
                <a16:creationId xmlns:a16="http://schemas.microsoft.com/office/drawing/2014/main" id="{4ABDF710-A2C3-42E0-8102-E8157ABDE307}"/>
              </a:ext>
            </a:extLst>
          </p:cNvPr>
          <p:cNvCxnSpPr>
            <a:cxnSpLocks/>
          </p:cNvCxnSpPr>
          <p:nvPr/>
        </p:nvCxnSpPr>
        <p:spPr>
          <a:xfrm>
            <a:off x="3841963" y="5405228"/>
            <a:ext cx="4106282" cy="449965"/>
          </a:xfrm>
          <a:prstGeom prst="bentConnector3">
            <a:avLst>
              <a:gd name="adj1" fmla="val 41435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746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3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268</Words>
  <Application>Microsoft Office PowerPoint</Application>
  <PresentationFormat>מסך רחב</PresentationFormat>
  <Paragraphs>46</Paragraphs>
  <Slides>5</Slides>
  <Notes>0</Notes>
  <HiddenSlides>0</HiddenSlides>
  <MMClips>3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2</vt:i4>
      </vt:variant>
      <vt:variant>
        <vt:lpstr>כותרות שקופיות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Lucida Grande</vt:lpstr>
      <vt:lpstr>ערכת נושא Office</vt:lpstr>
      <vt:lpstr>ערכת נושא Office</vt:lpstr>
      <vt:lpstr>שימוש במצגת powerpoint</vt:lpstr>
      <vt:lpstr>    סקירה כללית</vt:lpstr>
      <vt:lpstr>   השוואה בין הוספת שמע לבין קטע וידאו למצגת</vt:lpstr>
      <vt:lpstr>בהצלחה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שימוש במצגת powerpoint</dc:title>
  <dc:creator>יואב גז</dc:creator>
  <cp:lastModifiedBy>יואב גז</cp:lastModifiedBy>
  <cp:revision>11</cp:revision>
  <dcterms:created xsi:type="dcterms:W3CDTF">2020-09-14T05:14:50Z</dcterms:created>
  <dcterms:modified xsi:type="dcterms:W3CDTF">2020-09-14T07:17:15Z</dcterms:modified>
</cp:coreProperties>
</file>