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B2DF1D-7D7B-4FDC-86E0-3A9F7EAF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A9C48DC-E35C-41F8-8DDC-AFF05E9F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0B2B0BD-04B6-4338-BF2C-38B5DCE2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158ADB-0DBF-4F26-A11A-CCCA7262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C8D473-EF67-4E38-9D89-657CF13F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613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EE3C88-5DAF-4438-8DDE-80ABF129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99CDA4B-055E-4308-B84C-F6641B283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B87569C-3366-4AAD-8B04-4C3F4E89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A3FECA-AF1F-4DBE-A925-FF57B7B5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3D34A9-0E5C-471D-9296-3F3F5CC6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8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1E4D9F6-357C-41D3-B405-74DB5ABFA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35CA25-2EDB-4550-83CC-95991D047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7B45A13-6EB6-455B-B813-7437FE72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B331EA-1C61-4E36-A03D-F779033A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5FF3738-E4D1-4AEE-B779-97ECDE65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836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FD7FE7-61DE-431C-9FE3-E797A41B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B799A0-02E8-45C8-863B-5E67E075F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40C19B1-0F79-4B86-95B1-96F6C26E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63861A-9A9F-4DE5-B898-92448445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1A1119-2C30-4551-83D6-AEE1466F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541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DE8D42-D3CF-4D11-A9CC-6FAC4F8D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1902527-4BB2-48E6-8D3B-541D574C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F7F599-EED6-4EA9-A74F-2F875387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1DC8D0-4ACF-4E88-9371-A9A86546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6C6175-94D1-4EC8-A8C5-C3B6F3C9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7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C3B8DD-8EA5-4CF7-BCF7-A7A8C3AD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FDB3A13-59C6-4FD0-AC7F-EFA3699E0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698B1A5-BD2E-438E-8280-BEEB648A3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102A50-2A03-4D7C-8072-C267A583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D720CC8-DDA3-416F-B801-1F48EFCD0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3E81725-8D4D-4C53-9FC9-2574AE6B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5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A88BE1-8A13-41B1-8CA2-9695A8E3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C718BF0-68CE-4390-A7DB-4E4C7E0E6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BCC0DBC-99DA-4A31-8E9A-9E9220FB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54D0193-5597-4832-9C87-36D6A3ACA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CC375F0-C3E6-456D-AE18-10DDFB2CA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5B278F8-CB07-4D6F-8423-CA3AF514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CBB2E59-7633-422D-87D3-01B9C253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FE2CD47-4F15-43F5-958A-8281E1BF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82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486885-3347-45AC-884A-95709637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65474D5-1F50-4080-B298-18CF8327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A94319B-F7A5-438F-B4D3-C9BAF930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F6737F1-ACE4-49B6-8B6B-00C193E5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91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8D99E01-AD4A-419F-824A-BE7B515B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8A8352F-2772-4794-9185-911ED850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E7C2324-4668-48B4-AEC3-666BDA67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818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8E7FBB-E45F-4460-8BB5-EB0FD4AA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325507-AB08-4D8E-86C3-4C3483B97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1F4451F-6BDA-46B8-B3E3-4A7CFA5BF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55135E9-34CC-48A1-A3B9-EA4B3047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E7B459A-9D96-42D5-83AF-DA3EC123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1657593-38E9-46ED-9335-0AABC01F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88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4FF8CD-B61F-4AC6-B3F8-4473E55D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8685FA-6FFB-4CC6-A5ED-B9B6FF977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EAC7802-4578-4D85-BA2C-B15282A01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22F6462-4D6D-4031-8AA3-495E600B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6562477-90D5-457A-AE3A-78ECDD7C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AC2B1E5-72B7-4C99-8867-2C7C0A13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100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03E668D-38EF-4C6F-8610-A588195D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4FBB549-AFC7-42B9-B632-ACF3BB3F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1B4E8B-1FFA-49D9-9110-461B70E76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7CDC-01C7-4878-A570-2072EF60D45A}" type="datetimeFigureOut">
              <a:rPr lang="he-IL" smtClean="0"/>
              <a:t>כ"ח/אדר/תש"ף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A55454-A868-436D-9C91-61BE85E6B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C053FC-5B2D-4828-9640-AACF531D6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7FBA-9C9D-4954-8EE3-6EE094470B19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תמונה 7" descr="תמונה שמכילה ציור, מחשב&#10;&#10;התיאור נוצר באופן אוטומטי">
            <a:extLst>
              <a:ext uri="{FF2B5EF4-FFF2-40B4-BE49-F238E27FC236}">
                <a16:creationId xmlns:a16="http://schemas.microsoft.com/office/drawing/2014/main" id="{5064571A-F29E-4CE2-8FE7-EDEF8A814E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09" y="0"/>
            <a:ext cx="1362891" cy="13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43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D46C90-D0F1-46C9-A2CD-FE6A87532A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4EC83E0-6805-4EAC-892F-4677ED3225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82D99E5-2752-49A2-81CB-F9DF1842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תמונה 5" descr="תמונה שמכילה ציור, מחשב&#10;&#10;התיאור נוצר באופן אוטומטי">
            <a:extLst>
              <a:ext uri="{FF2B5EF4-FFF2-40B4-BE49-F238E27FC236}">
                <a16:creationId xmlns:a16="http://schemas.microsoft.com/office/drawing/2014/main" id="{40CD0162-7AF9-40AD-A9BB-B4F6B0E33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686" y="1"/>
            <a:ext cx="1335314" cy="13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10">
            <a:extLst>
              <a:ext uri="{FF2B5EF4-FFF2-40B4-BE49-F238E27FC236}">
                <a16:creationId xmlns:a16="http://schemas.microsoft.com/office/drawing/2014/main" id="{A2CFFC51-DFA4-4B9D-B583-C5FB10907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צליל מוקלט">
            <a:hlinkClick r:id="" action="ppaction://media"/>
            <a:extLst>
              <a:ext uri="{FF2B5EF4-FFF2-40B4-BE49-F238E27FC236}">
                <a16:creationId xmlns:a16="http://schemas.microsoft.com/office/drawing/2014/main" id="{32E64219-0E64-42A3-AF82-D20B33EC7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929" y="1422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11">
            <a:extLst>
              <a:ext uri="{FF2B5EF4-FFF2-40B4-BE49-F238E27FC236}">
                <a16:creationId xmlns:a16="http://schemas.microsoft.com/office/drawing/2014/main" id="{DC0DC876-DB92-44ED-A1D7-AE76BA866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2">
            <a:extLst>
              <a:ext uri="{FF2B5EF4-FFF2-40B4-BE49-F238E27FC236}">
                <a16:creationId xmlns:a16="http://schemas.microsoft.com/office/drawing/2014/main" id="{E7451B81-5B9A-46AF-98C0-DDCFB9724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3">
            <a:extLst>
              <a:ext uri="{FF2B5EF4-FFF2-40B4-BE49-F238E27FC236}">
                <a16:creationId xmlns:a16="http://schemas.microsoft.com/office/drawing/2014/main" id="{C71B1324-1E72-4D8F-8B1A-CA3EDE585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4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4">
            <a:extLst>
              <a:ext uri="{FF2B5EF4-FFF2-40B4-BE49-F238E27FC236}">
                <a16:creationId xmlns:a16="http://schemas.microsoft.com/office/drawing/2014/main" id="{C1557E9E-0243-46E1-B4BE-6325D1408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5">
            <a:extLst>
              <a:ext uri="{FF2B5EF4-FFF2-40B4-BE49-F238E27FC236}">
                <a16:creationId xmlns:a16="http://schemas.microsoft.com/office/drawing/2014/main" id="{75085506-F1BB-4E1C-8387-0F5AFECCC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6">
            <a:extLst>
              <a:ext uri="{FF2B5EF4-FFF2-40B4-BE49-F238E27FC236}">
                <a16:creationId xmlns:a16="http://schemas.microsoft.com/office/drawing/2014/main" id="{ADFC69BC-0AD9-408B-A6E1-0E62462B72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7">
            <a:extLst>
              <a:ext uri="{FF2B5EF4-FFF2-40B4-BE49-F238E27FC236}">
                <a16:creationId xmlns:a16="http://schemas.microsoft.com/office/drawing/2014/main" id="{B348B181-F3CF-45DE-A81A-981F233A8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0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8">
            <a:extLst>
              <a:ext uri="{FF2B5EF4-FFF2-40B4-BE49-F238E27FC236}">
                <a16:creationId xmlns:a16="http://schemas.microsoft.com/office/drawing/2014/main" id="{29D74984-13B0-49AF-AF9A-B28A4C62F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שקופית9">
            <a:extLst>
              <a:ext uri="{FF2B5EF4-FFF2-40B4-BE49-F238E27FC236}">
                <a16:creationId xmlns:a16="http://schemas.microsoft.com/office/drawing/2014/main" id="{C79C56D3-5638-4089-94E2-F8B86F610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2774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מסך רחב</PresentationFormat>
  <Paragraphs>0</Paragraphs>
  <Slides>11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laptop 003</dc:creator>
  <cp:lastModifiedBy>laptop 003</cp:lastModifiedBy>
  <cp:revision>4</cp:revision>
  <dcterms:created xsi:type="dcterms:W3CDTF">2020-03-23T20:49:29Z</dcterms:created>
  <dcterms:modified xsi:type="dcterms:W3CDTF">2020-03-24T05:53:15Z</dcterms:modified>
</cp:coreProperties>
</file>