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8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photoAlbum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66" d="100"/>
          <a:sy n="66" d="100"/>
        </p:scale>
        <p:origin x="1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EB2DF1D-7D7B-4FDC-86E0-3A9F7EAFD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CA9C48DC-E35C-41F8-8DDC-AFF05E9FC3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0B2B0BD-04B6-4338-BF2C-38B5DCE21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7CDC-01C7-4878-A570-2072EF60D45A}" type="datetimeFigureOut">
              <a:rPr lang="he-IL" smtClean="0"/>
              <a:t>כ"ח/אדר/תש"ף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5158ADB-0DBF-4F26-A11A-CCCA72625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8C8D473-EF67-4E38-9D89-657CF13F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7FBA-9C9D-4954-8EE3-6EE09447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16135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2EE3C88-5DAF-4438-8DDE-80ABF1297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899CDA4B-055E-4308-B84C-F6641B2836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B87569C-3366-4AAD-8B04-4C3F4E897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7CDC-01C7-4878-A570-2072EF60D45A}" type="datetimeFigureOut">
              <a:rPr lang="he-IL" smtClean="0"/>
              <a:t>כ"ח/אדר/תש"ף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1A3FECA-AF1F-4DBE-A925-FF57B7B5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F3D34A9-0E5C-471D-9296-3F3F5CC60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7FBA-9C9D-4954-8EE3-6EE09447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2281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81E4D9F6-357C-41D3-B405-74DB5ABFA5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8135CA25-2EDB-4550-83CC-95991D047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7B45A13-6EB6-455B-B813-7437FE728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7CDC-01C7-4878-A570-2072EF60D45A}" type="datetimeFigureOut">
              <a:rPr lang="he-IL" smtClean="0"/>
              <a:t>כ"ח/אדר/תש"ף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DB331EA-1C61-4E36-A03D-F779033A7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5FF3738-E4D1-4AEE-B779-97ECDE656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7FBA-9C9D-4954-8EE3-6EE09447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98362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9FD7FE7-61DE-431C-9FE3-E797A41BF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2B799A0-02E8-45C8-863B-5E67E075F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40C19B1-0F79-4B86-95B1-96F6C26EE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7CDC-01C7-4878-A570-2072EF60D45A}" type="datetimeFigureOut">
              <a:rPr lang="he-IL" smtClean="0"/>
              <a:t>כ"ח/אדר/תש"ף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C63861A-9A9F-4DE5-B898-924484458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B1A1119-2C30-4551-83D6-AEE1466FD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7FBA-9C9D-4954-8EE3-6EE09447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45411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DDE8D42-D3CF-4D11-A9CC-6FAC4F8D8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81902527-4BB2-48E6-8D3B-541D574CC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A4F7F599-EED6-4EA9-A74F-2F875387D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7CDC-01C7-4878-A570-2072EF60D45A}" type="datetimeFigureOut">
              <a:rPr lang="he-IL" smtClean="0"/>
              <a:t>כ"ח/אדר/תש"ף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41DC8D0-4ACF-4E88-9371-A9A86546A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D6C6175-94D1-4EC8-A8C5-C3B6F3C98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7FBA-9C9D-4954-8EE3-6EE09447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17726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6C3B8DD-8EA5-4CF7-BCF7-A7A8C3ADE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CFDB3A13-59C6-4FD0-AC7F-EFA3699E00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9698B1A5-BD2E-438E-8280-BEEB648A3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F4102A50-2A03-4D7C-8072-C267A5839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7CDC-01C7-4878-A570-2072EF60D45A}" type="datetimeFigureOut">
              <a:rPr lang="he-IL" smtClean="0"/>
              <a:t>כ"ח/אדר/תש"ף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7D720CC8-DDA3-416F-B801-1F48EFCD0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53E81725-8D4D-4C53-9FC9-2574AE6BE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7FBA-9C9D-4954-8EE3-6EE09447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8353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BA88BE1-8A13-41B1-8CA2-9695A8E3A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2C718BF0-68CE-4390-A7DB-4E4C7E0E62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3BCC0DBC-99DA-4A31-8E9A-9E9220FB6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254D0193-5597-4832-9C87-36D6A3ACA2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ECC375F0-C3E6-456D-AE18-10DDFB2CA7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C5B278F8-CB07-4D6F-8423-CA3AF514A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7CDC-01C7-4878-A570-2072EF60D45A}" type="datetimeFigureOut">
              <a:rPr lang="he-IL" smtClean="0"/>
              <a:t>כ"ח/אדר/תש"ף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3CBB2E59-7633-422D-87D3-01B9C2530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0FE2CD47-4F15-43F5-958A-8281E1BF7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7FBA-9C9D-4954-8EE3-6EE09447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945822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E486885-3347-45AC-884A-957096372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E65474D5-1F50-4080-B298-18CF8327A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7CDC-01C7-4878-A570-2072EF60D45A}" type="datetimeFigureOut">
              <a:rPr lang="he-IL" smtClean="0"/>
              <a:t>כ"ח/אדר/תש"ף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9A94319B-F7A5-438F-B4D3-C9BAF9303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8F6737F1-ACE4-49B6-8B6B-00C193E58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7FBA-9C9D-4954-8EE3-6EE09447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19195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98D99E01-AD4A-419F-824A-BE7B515BF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7CDC-01C7-4878-A570-2072EF60D45A}" type="datetimeFigureOut">
              <a:rPr lang="he-IL" smtClean="0"/>
              <a:t>כ"ח/אדר/תש"ף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28A8352F-2772-4794-9185-911ED8509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EE7C2324-4668-48B4-AEC3-666BDA67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7FBA-9C9D-4954-8EE3-6EE09447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5818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28E7FBB-E45F-4460-8BB5-EB0FD4AA3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E325507-AB08-4D8E-86C3-4C3483B97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A1F4451F-6BDA-46B8-B3E3-4A7CFA5BF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955135E9-34CC-48A1-A3B9-EA4B30473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7CDC-01C7-4878-A570-2072EF60D45A}" type="datetimeFigureOut">
              <a:rPr lang="he-IL" smtClean="0"/>
              <a:t>כ"ח/אדר/תש"ף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9E7B459A-9D96-42D5-83AF-DA3EC123D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C1657593-38E9-46ED-9335-0AABC01FD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7FBA-9C9D-4954-8EE3-6EE09447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9388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54FF8CD-B61F-4AC6-B3F8-4473E55DD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C48685FA-6FFB-4CC6-A5ED-B9B6FF9772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8EAC7802-4578-4D85-BA2C-B15282A01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D22F6462-4D6D-4031-8AA3-495E600B4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F7CDC-01C7-4878-A570-2072EF60D45A}" type="datetimeFigureOut">
              <a:rPr lang="he-IL" smtClean="0"/>
              <a:t>כ"ח/אדר/תש"ף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D6562477-90D5-457A-AE3A-78ECDD7C3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AAC2B1E5-72B7-4C99-8867-2C7C0A138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7FBA-9C9D-4954-8EE3-6EE094470B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3100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803E668D-38EF-4C6F-8610-A588195DE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E4FBB549-AFC7-42B9-B632-ACF3BB3F8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11B4E8B-1FFA-49D9-9110-461B70E76D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F7CDC-01C7-4878-A570-2072EF60D45A}" type="datetimeFigureOut">
              <a:rPr lang="he-IL" smtClean="0"/>
              <a:t>כ"ח/אדר/תש"ף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C6A55454-A868-436D-9C91-61BE85E6B8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BC053FC-5B2D-4828-9640-AACF531D6C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E7FBA-9C9D-4954-8EE3-6EE094470B19}" type="slidenum">
              <a:rPr lang="he-IL" smtClean="0"/>
              <a:t>‹#›</a:t>
            </a:fld>
            <a:endParaRPr lang="he-IL"/>
          </a:p>
        </p:txBody>
      </p:sp>
      <p:pic>
        <p:nvPicPr>
          <p:cNvPr id="8" name="תמונה 7" descr="תמונה שמכילה ציור, מחשב&#10;&#10;התיאור נוצר באופן אוטומטי">
            <a:extLst>
              <a:ext uri="{FF2B5EF4-FFF2-40B4-BE49-F238E27FC236}">
                <a16:creationId xmlns:a16="http://schemas.microsoft.com/office/drawing/2014/main" id="{5064571A-F29E-4CE2-8FE7-EDEF8A814E2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9109" y="0"/>
            <a:ext cx="1362891" cy="136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9432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5D46C90-D0F1-46C9-A2CD-FE6A87532A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04EC83E0-6805-4EAC-892F-4677ED3225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5" name="תמונה 4" descr="תמונה שמכילה טקסט&#10;&#10;התיאור נוצר באופן אוטומטי">
            <a:extLst>
              <a:ext uri="{FF2B5EF4-FFF2-40B4-BE49-F238E27FC236}">
                <a16:creationId xmlns:a16="http://schemas.microsoft.com/office/drawing/2014/main" id="{782D99E5-2752-49A2-81CB-F9DF184248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תמונה 5" descr="תמונה שמכילה ציור, מחשב&#10;&#10;התיאור נוצר באופן אוטומטי">
            <a:extLst>
              <a:ext uri="{FF2B5EF4-FFF2-40B4-BE49-F238E27FC236}">
                <a16:creationId xmlns:a16="http://schemas.microsoft.com/office/drawing/2014/main" id="{40CD0162-7AF9-40AD-A9BB-B4F6B0E338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6686" y="1"/>
            <a:ext cx="1335314" cy="133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053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שקופית10">
            <a:extLst>
              <a:ext uri="{FF2B5EF4-FFF2-40B4-BE49-F238E27FC236}">
                <a16:creationId xmlns:a16="http://schemas.microsoft.com/office/drawing/2014/main" id="{A2CFFC51-DFA4-4B9D-B583-C5FB109077D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32E64219-0E64-42A3-AF82-D20B33EC7D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2929" y="14220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10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שקופית11">
            <a:extLst>
              <a:ext uri="{FF2B5EF4-FFF2-40B4-BE49-F238E27FC236}">
                <a16:creationId xmlns:a16="http://schemas.microsoft.com/office/drawing/2014/main" id="{DC0DC876-DB92-44ED-A1D7-AE76BA86683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449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שקופית2">
            <a:extLst>
              <a:ext uri="{FF2B5EF4-FFF2-40B4-BE49-F238E27FC236}">
                <a16:creationId xmlns:a16="http://schemas.microsoft.com/office/drawing/2014/main" id="{E7451B81-5B9A-46AF-98C0-DDCFB97243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884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שקופית3">
            <a:extLst>
              <a:ext uri="{FF2B5EF4-FFF2-40B4-BE49-F238E27FC236}">
                <a16:creationId xmlns:a16="http://schemas.microsoft.com/office/drawing/2014/main" id="{C71B1324-1E72-4D8F-8B1A-CA3EDE585F3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547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שקופית4">
            <a:extLst>
              <a:ext uri="{FF2B5EF4-FFF2-40B4-BE49-F238E27FC236}">
                <a16:creationId xmlns:a16="http://schemas.microsoft.com/office/drawing/2014/main" id="{C1557E9E-0243-46E1-B4BE-6325D14083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616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שקופית5">
            <a:extLst>
              <a:ext uri="{FF2B5EF4-FFF2-40B4-BE49-F238E27FC236}">
                <a16:creationId xmlns:a16="http://schemas.microsoft.com/office/drawing/2014/main" id="{75085506-F1BB-4E1C-8387-0F5AFECCC8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007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שקופית6">
            <a:extLst>
              <a:ext uri="{FF2B5EF4-FFF2-40B4-BE49-F238E27FC236}">
                <a16:creationId xmlns:a16="http://schemas.microsoft.com/office/drawing/2014/main" id="{ADFC69BC-0AD9-408B-A6E1-0E62462B72A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41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שקופית7">
            <a:extLst>
              <a:ext uri="{FF2B5EF4-FFF2-40B4-BE49-F238E27FC236}">
                <a16:creationId xmlns:a16="http://schemas.microsoft.com/office/drawing/2014/main" id="{B348B181-F3CF-45DE-A81A-981F233A87C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08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שקופית8">
            <a:extLst>
              <a:ext uri="{FF2B5EF4-FFF2-40B4-BE49-F238E27FC236}">
                <a16:creationId xmlns:a16="http://schemas.microsoft.com/office/drawing/2014/main" id="{29D74984-13B0-49AF-AF9A-B28A4C62F6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786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 descr="שקופית9">
            <a:extLst>
              <a:ext uri="{FF2B5EF4-FFF2-40B4-BE49-F238E27FC236}">
                <a16:creationId xmlns:a16="http://schemas.microsoft.com/office/drawing/2014/main" id="{C79C56D3-5638-4089-94E2-F8B86F6108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227744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מסך רחב</PresentationFormat>
  <Paragraphs>0</Paragraphs>
  <Slides>11</Slides>
  <Notes>0</Notes>
  <HiddenSlides>0</HiddenSlides>
  <MMClips>1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laptop 003</dc:creator>
  <cp:lastModifiedBy>laptop 003</cp:lastModifiedBy>
  <cp:revision>4</cp:revision>
  <dcterms:created xsi:type="dcterms:W3CDTF">2020-03-23T20:49:29Z</dcterms:created>
  <dcterms:modified xsi:type="dcterms:W3CDTF">2020-03-24T05:53:15Z</dcterms:modified>
</cp:coreProperties>
</file>